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2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87" r:id="rId9"/>
    <p:sldId id="288" r:id="rId10"/>
    <p:sldId id="289" r:id="rId11"/>
    <p:sldId id="290" r:id="rId12"/>
    <p:sldId id="265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28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06FA19-14A7-4DDF-9D01-3C3BB5E8F52E}" v="1" dt="2024-02-19T17:01:07.4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34" autoAdjust="0"/>
    <p:restoredTop sz="94660"/>
  </p:normalViewPr>
  <p:slideViewPr>
    <p:cSldViewPr snapToGrid="0">
      <p:cViewPr varScale="1">
        <p:scale>
          <a:sx n="63" d="100"/>
          <a:sy n="63" d="100"/>
        </p:scale>
        <p:origin x="6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ishq Arora" userId="b9c5310647fd812f" providerId="LiveId" clId="{0D06FA19-14A7-4DDF-9D01-3C3BB5E8F52E}"/>
    <pc:docChg chg="modSld">
      <pc:chgData name="Tanishq Arora" userId="b9c5310647fd812f" providerId="LiveId" clId="{0D06FA19-14A7-4DDF-9D01-3C3BB5E8F52E}" dt="2024-03-18T12:08:06.832" v="48" actId="1076"/>
      <pc:docMkLst>
        <pc:docMk/>
      </pc:docMkLst>
      <pc:sldChg chg="modSp mod">
        <pc:chgData name="Tanishq Arora" userId="b9c5310647fd812f" providerId="LiveId" clId="{0D06FA19-14A7-4DDF-9D01-3C3BB5E8F52E}" dt="2024-03-18T12:08:06.832" v="48" actId="1076"/>
        <pc:sldMkLst>
          <pc:docMk/>
          <pc:sldMk cId="207501106" sldId="285"/>
        </pc:sldMkLst>
        <pc:picChg chg="mod">
          <ac:chgData name="Tanishq Arora" userId="b9c5310647fd812f" providerId="LiveId" clId="{0D06FA19-14A7-4DDF-9D01-3C3BB5E8F52E}" dt="2024-03-18T12:08:06.832" v="48" actId="1076"/>
          <ac:picMkLst>
            <pc:docMk/>
            <pc:sldMk cId="207501106" sldId="285"/>
            <ac:picMk id="3" creationId="{DFA14C00-04FE-3D80-9CA4-463EEE3AF0F0}"/>
          </ac:picMkLst>
        </pc:picChg>
      </pc:sldChg>
      <pc:sldChg chg="modSp mod">
        <pc:chgData name="Tanishq Arora" userId="b9c5310647fd812f" providerId="LiveId" clId="{0D06FA19-14A7-4DDF-9D01-3C3BB5E8F52E}" dt="2024-02-19T17:01:26.397" v="45" actId="20577"/>
        <pc:sldMkLst>
          <pc:docMk/>
          <pc:sldMk cId="2478470710" sldId="286"/>
        </pc:sldMkLst>
        <pc:spChg chg="mod">
          <ac:chgData name="Tanishq Arora" userId="b9c5310647fd812f" providerId="LiveId" clId="{0D06FA19-14A7-4DDF-9D01-3C3BB5E8F52E}" dt="2024-02-19T17:01:26.397" v="45" actId="20577"/>
          <ac:spMkLst>
            <pc:docMk/>
            <pc:sldMk cId="2478470710" sldId="286"/>
            <ac:spMk id="4" creationId="{271A9DEA-2562-7B74-C3BD-8FE3BB3CDA86}"/>
          </ac:spMkLst>
        </pc:spChg>
      </pc:sldChg>
    </pc:docChg>
  </pc:docChgLst>
  <pc:docChgLst>
    <pc:chgData name="Tanishq Arora" userId="b9c5310647fd812f" providerId="LiveId" clId="{18FBC0DC-37A9-4804-9012-93B315C4B86C}"/>
    <pc:docChg chg="undo custSel addSld delSld modSld sldOrd">
      <pc:chgData name="Tanishq Arora" userId="b9c5310647fd812f" providerId="LiveId" clId="{18FBC0DC-37A9-4804-9012-93B315C4B86C}" dt="2024-02-19T10:03:44.737" v="1384" actId="2710"/>
      <pc:docMkLst>
        <pc:docMk/>
      </pc:docMkLst>
      <pc:sldChg chg="modSp mod">
        <pc:chgData name="Tanishq Arora" userId="b9c5310647fd812f" providerId="LiveId" clId="{18FBC0DC-37A9-4804-9012-93B315C4B86C}" dt="2024-02-18T08:40:19.355" v="567" actId="14100"/>
        <pc:sldMkLst>
          <pc:docMk/>
          <pc:sldMk cId="738253641" sldId="257"/>
        </pc:sldMkLst>
        <pc:spChg chg="mod">
          <ac:chgData name="Tanishq Arora" userId="b9c5310647fd812f" providerId="LiveId" clId="{18FBC0DC-37A9-4804-9012-93B315C4B86C}" dt="2024-02-18T08:40:19.355" v="567" actId="14100"/>
          <ac:spMkLst>
            <pc:docMk/>
            <pc:sldMk cId="738253641" sldId="257"/>
            <ac:spMk id="3" creationId="{9863CEF1-7251-3C24-F83D-9941D9E7F12F}"/>
          </ac:spMkLst>
        </pc:spChg>
      </pc:sldChg>
      <pc:sldChg chg="modSp mod ord">
        <pc:chgData name="Tanishq Arora" userId="b9c5310647fd812f" providerId="LiveId" clId="{18FBC0DC-37A9-4804-9012-93B315C4B86C}" dt="2024-02-18T08:39:46.636" v="560"/>
        <pc:sldMkLst>
          <pc:docMk/>
          <pc:sldMk cId="489180905" sldId="258"/>
        </pc:sldMkLst>
        <pc:spChg chg="mod">
          <ac:chgData name="Tanishq Arora" userId="b9c5310647fd812f" providerId="LiveId" clId="{18FBC0DC-37A9-4804-9012-93B315C4B86C}" dt="2024-02-18T05:49:07.822" v="154" actId="120"/>
          <ac:spMkLst>
            <pc:docMk/>
            <pc:sldMk cId="489180905" sldId="258"/>
            <ac:spMk id="3" creationId="{1C124E1E-41A3-C1CF-7318-F409F3D23D70}"/>
          </ac:spMkLst>
        </pc:spChg>
      </pc:sldChg>
      <pc:sldChg chg="addSp modSp mod">
        <pc:chgData name="Tanishq Arora" userId="b9c5310647fd812f" providerId="LiveId" clId="{18FBC0DC-37A9-4804-9012-93B315C4B86C}" dt="2024-02-18T05:51:51.460" v="182" actId="13822"/>
        <pc:sldMkLst>
          <pc:docMk/>
          <pc:sldMk cId="4084155944" sldId="260"/>
        </pc:sldMkLst>
        <pc:spChg chg="mod">
          <ac:chgData name="Tanishq Arora" userId="b9c5310647fd812f" providerId="LiveId" clId="{18FBC0DC-37A9-4804-9012-93B315C4B86C}" dt="2024-02-18T05:47:58.582" v="111" actId="2711"/>
          <ac:spMkLst>
            <pc:docMk/>
            <pc:sldMk cId="4084155944" sldId="260"/>
            <ac:spMk id="2" creationId="{ACBC2060-0675-8FD4-3A3A-FBC10D236673}"/>
          </ac:spMkLst>
        </pc:spChg>
        <pc:spChg chg="mod">
          <ac:chgData name="Tanishq Arora" userId="b9c5310647fd812f" providerId="LiveId" clId="{18FBC0DC-37A9-4804-9012-93B315C4B86C}" dt="2024-02-18T05:51:14.628" v="178" actId="14100"/>
          <ac:spMkLst>
            <pc:docMk/>
            <pc:sldMk cId="4084155944" sldId="260"/>
            <ac:spMk id="3" creationId="{4193DEAC-5A58-676B-2E25-434C27E47BC8}"/>
          </ac:spMkLst>
        </pc:spChg>
        <pc:spChg chg="mod">
          <ac:chgData name="Tanishq Arora" userId="b9c5310647fd812f" providerId="LiveId" clId="{18FBC0DC-37A9-4804-9012-93B315C4B86C}" dt="2024-02-18T05:51:25.866" v="180" actId="14100"/>
          <ac:spMkLst>
            <pc:docMk/>
            <pc:sldMk cId="4084155944" sldId="260"/>
            <ac:spMk id="4" creationId="{75432DB8-E342-5BF7-171B-DB472D709247}"/>
          </ac:spMkLst>
        </pc:spChg>
        <pc:spChg chg="add mod">
          <ac:chgData name="Tanishq Arora" userId="b9c5310647fd812f" providerId="LiveId" clId="{18FBC0DC-37A9-4804-9012-93B315C4B86C}" dt="2024-02-18T05:51:51.460" v="182" actId="13822"/>
          <ac:spMkLst>
            <pc:docMk/>
            <pc:sldMk cId="4084155944" sldId="260"/>
            <ac:spMk id="5" creationId="{3D1A905D-5112-22E6-7185-CA3831FC8AA1}"/>
          </ac:spMkLst>
        </pc:spChg>
      </pc:sldChg>
      <pc:sldChg chg="addSp modSp new mod">
        <pc:chgData name="Tanishq Arora" userId="b9c5310647fd812f" providerId="LiveId" clId="{18FBC0DC-37A9-4804-9012-93B315C4B86C}" dt="2024-02-18T06:17:07.907" v="401" actId="20577"/>
        <pc:sldMkLst>
          <pc:docMk/>
          <pc:sldMk cId="786897505" sldId="261"/>
        </pc:sldMkLst>
        <pc:spChg chg="mod">
          <ac:chgData name="Tanishq Arora" userId="b9c5310647fd812f" providerId="LiveId" clId="{18FBC0DC-37A9-4804-9012-93B315C4B86C}" dt="2024-02-18T06:17:07.907" v="401" actId="20577"/>
          <ac:spMkLst>
            <pc:docMk/>
            <pc:sldMk cId="786897505" sldId="261"/>
            <ac:spMk id="2" creationId="{7CCB87C9-A928-2B37-A70B-08439FEA7CFA}"/>
          </ac:spMkLst>
        </pc:spChg>
        <pc:spChg chg="mod">
          <ac:chgData name="Tanishq Arora" userId="b9c5310647fd812f" providerId="LiveId" clId="{18FBC0DC-37A9-4804-9012-93B315C4B86C}" dt="2024-02-18T05:59:21.562" v="250" actId="20577"/>
          <ac:spMkLst>
            <pc:docMk/>
            <pc:sldMk cId="786897505" sldId="261"/>
            <ac:spMk id="3" creationId="{A844F52B-D63F-090E-E4D4-2F6F69CCA162}"/>
          </ac:spMkLst>
        </pc:spChg>
        <pc:spChg chg="add mod">
          <ac:chgData name="Tanishq Arora" userId="b9c5310647fd812f" providerId="LiveId" clId="{18FBC0DC-37A9-4804-9012-93B315C4B86C}" dt="2024-02-18T05:59:45.490" v="252" actId="13822"/>
          <ac:spMkLst>
            <pc:docMk/>
            <pc:sldMk cId="786897505" sldId="261"/>
            <ac:spMk id="4" creationId="{1642BAF0-FC58-BEF6-1117-35D21D539A7F}"/>
          </ac:spMkLst>
        </pc:spChg>
      </pc:sldChg>
      <pc:sldChg chg="addSp modSp new mod">
        <pc:chgData name="Tanishq Arora" userId="b9c5310647fd812f" providerId="LiveId" clId="{18FBC0DC-37A9-4804-9012-93B315C4B86C}" dt="2024-02-18T06:07:07.860" v="298" actId="13822"/>
        <pc:sldMkLst>
          <pc:docMk/>
          <pc:sldMk cId="2878205239" sldId="262"/>
        </pc:sldMkLst>
        <pc:spChg chg="mod">
          <ac:chgData name="Tanishq Arora" userId="b9c5310647fd812f" providerId="LiveId" clId="{18FBC0DC-37A9-4804-9012-93B315C4B86C}" dt="2024-02-18T06:00:21.750" v="259" actId="27636"/>
          <ac:spMkLst>
            <pc:docMk/>
            <pc:sldMk cId="2878205239" sldId="262"/>
            <ac:spMk id="2" creationId="{24F4638A-DBC4-59D5-2FD2-FA12F02CEA93}"/>
          </ac:spMkLst>
        </pc:spChg>
        <pc:spChg chg="mod">
          <ac:chgData name="Tanishq Arora" userId="b9c5310647fd812f" providerId="LiveId" clId="{18FBC0DC-37A9-4804-9012-93B315C4B86C}" dt="2024-02-18T06:06:29.947" v="296" actId="2711"/>
          <ac:spMkLst>
            <pc:docMk/>
            <pc:sldMk cId="2878205239" sldId="262"/>
            <ac:spMk id="3" creationId="{5E1452CD-43E6-BC6A-8C02-5C0AD9E608DA}"/>
          </ac:spMkLst>
        </pc:spChg>
        <pc:spChg chg="add mod">
          <ac:chgData name="Tanishq Arora" userId="b9c5310647fd812f" providerId="LiveId" clId="{18FBC0DC-37A9-4804-9012-93B315C4B86C}" dt="2024-02-18T06:07:07.860" v="298" actId="13822"/>
          <ac:spMkLst>
            <pc:docMk/>
            <pc:sldMk cId="2878205239" sldId="262"/>
            <ac:spMk id="4" creationId="{9DBC55DB-AB31-9677-6EE3-74240225D26A}"/>
          </ac:spMkLst>
        </pc:spChg>
      </pc:sldChg>
      <pc:sldChg chg="addSp modSp new mod">
        <pc:chgData name="Tanishq Arora" userId="b9c5310647fd812f" providerId="LiveId" clId="{18FBC0DC-37A9-4804-9012-93B315C4B86C}" dt="2024-02-18T06:12:24.347" v="344" actId="13822"/>
        <pc:sldMkLst>
          <pc:docMk/>
          <pc:sldMk cId="19020367" sldId="263"/>
        </pc:sldMkLst>
        <pc:spChg chg="mod">
          <ac:chgData name="Tanishq Arora" userId="b9c5310647fd812f" providerId="LiveId" clId="{18FBC0DC-37A9-4804-9012-93B315C4B86C}" dt="2024-02-18T06:07:50.967" v="300" actId="20577"/>
          <ac:spMkLst>
            <pc:docMk/>
            <pc:sldMk cId="19020367" sldId="263"/>
            <ac:spMk id="2" creationId="{94ABEB19-5738-5795-F78B-2EAFAA21DBB2}"/>
          </ac:spMkLst>
        </pc:spChg>
        <pc:spChg chg="mod">
          <ac:chgData name="Tanishq Arora" userId="b9c5310647fd812f" providerId="LiveId" clId="{18FBC0DC-37A9-4804-9012-93B315C4B86C}" dt="2024-02-18T06:12:11.810" v="342" actId="12"/>
          <ac:spMkLst>
            <pc:docMk/>
            <pc:sldMk cId="19020367" sldId="263"/>
            <ac:spMk id="3" creationId="{AB8B6251-7B8B-38E9-3E0E-CFFA245C1CE2}"/>
          </ac:spMkLst>
        </pc:spChg>
        <pc:spChg chg="add mod">
          <ac:chgData name="Tanishq Arora" userId="b9c5310647fd812f" providerId="LiveId" clId="{18FBC0DC-37A9-4804-9012-93B315C4B86C}" dt="2024-02-18T06:12:24.347" v="344" actId="13822"/>
          <ac:spMkLst>
            <pc:docMk/>
            <pc:sldMk cId="19020367" sldId="263"/>
            <ac:spMk id="4" creationId="{2B97DF57-B1AA-F822-A170-B00B5DDA3CA1}"/>
          </ac:spMkLst>
        </pc:spChg>
      </pc:sldChg>
      <pc:sldChg chg="addSp modSp new mod">
        <pc:chgData name="Tanishq Arora" userId="b9c5310647fd812f" providerId="LiveId" clId="{18FBC0DC-37A9-4804-9012-93B315C4B86C}" dt="2024-02-18T06:17:27.668" v="403" actId="13822"/>
        <pc:sldMkLst>
          <pc:docMk/>
          <pc:sldMk cId="1152261758" sldId="264"/>
        </pc:sldMkLst>
        <pc:spChg chg="mod">
          <ac:chgData name="Tanishq Arora" userId="b9c5310647fd812f" providerId="LiveId" clId="{18FBC0DC-37A9-4804-9012-93B315C4B86C}" dt="2024-02-18T06:12:46.693" v="348" actId="20577"/>
          <ac:spMkLst>
            <pc:docMk/>
            <pc:sldMk cId="1152261758" sldId="264"/>
            <ac:spMk id="2" creationId="{49B9FF26-FDA8-4EEE-D759-884A7975C56F}"/>
          </ac:spMkLst>
        </pc:spChg>
        <pc:spChg chg="mod">
          <ac:chgData name="Tanishq Arora" userId="b9c5310647fd812f" providerId="LiveId" clId="{18FBC0DC-37A9-4804-9012-93B315C4B86C}" dt="2024-02-18T06:16:10.522" v="389" actId="20577"/>
          <ac:spMkLst>
            <pc:docMk/>
            <pc:sldMk cId="1152261758" sldId="264"/>
            <ac:spMk id="3" creationId="{8D894D30-BB68-AA3D-3861-4638F8B0B50B}"/>
          </ac:spMkLst>
        </pc:spChg>
        <pc:spChg chg="add mod">
          <ac:chgData name="Tanishq Arora" userId="b9c5310647fd812f" providerId="LiveId" clId="{18FBC0DC-37A9-4804-9012-93B315C4B86C}" dt="2024-02-18T06:17:27.668" v="403" actId="13822"/>
          <ac:spMkLst>
            <pc:docMk/>
            <pc:sldMk cId="1152261758" sldId="264"/>
            <ac:spMk id="4" creationId="{AFC44EDD-215E-176E-F19A-0C645654DEAD}"/>
          </ac:spMkLst>
        </pc:spChg>
      </pc:sldChg>
      <pc:sldChg chg="new del">
        <pc:chgData name="Tanishq Arora" userId="b9c5310647fd812f" providerId="LiveId" clId="{18FBC0DC-37A9-4804-9012-93B315C4B86C}" dt="2024-02-18T06:12:39.307" v="346" actId="2696"/>
        <pc:sldMkLst>
          <pc:docMk/>
          <pc:sldMk cId="2059459368" sldId="264"/>
        </pc:sldMkLst>
      </pc:sldChg>
      <pc:sldChg chg="modSp new del mod">
        <pc:chgData name="Tanishq Arora" userId="b9c5310647fd812f" providerId="LiveId" clId="{18FBC0DC-37A9-4804-9012-93B315C4B86C}" dt="2024-02-18T06:18:39.136" v="407" actId="2696"/>
        <pc:sldMkLst>
          <pc:docMk/>
          <pc:sldMk cId="409269912" sldId="265"/>
        </pc:sldMkLst>
        <pc:spChg chg="mod">
          <ac:chgData name="Tanishq Arora" userId="b9c5310647fd812f" providerId="LiveId" clId="{18FBC0DC-37A9-4804-9012-93B315C4B86C}" dt="2024-02-18T06:18:08.396" v="405" actId="20577"/>
          <ac:spMkLst>
            <pc:docMk/>
            <pc:sldMk cId="409269912" sldId="265"/>
            <ac:spMk id="2" creationId="{492CBF01-79F2-76FC-F461-E2B486B3EB78}"/>
          </ac:spMkLst>
        </pc:spChg>
        <pc:spChg chg="mod">
          <ac:chgData name="Tanishq Arora" userId="b9c5310647fd812f" providerId="LiveId" clId="{18FBC0DC-37A9-4804-9012-93B315C4B86C}" dt="2024-02-18T06:18:12.462" v="406" actId="14100"/>
          <ac:spMkLst>
            <pc:docMk/>
            <pc:sldMk cId="409269912" sldId="265"/>
            <ac:spMk id="3" creationId="{73034BC7-43FA-C639-B616-B734779719EB}"/>
          </ac:spMkLst>
        </pc:spChg>
      </pc:sldChg>
      <pc:sldChg chg="addSp delSp modSp new mod">
        <pc:chgData name="Tanishq Arora" userId="b9c5310647fd812f" providerId="LiveId" clId="{18FBC0DC-37A9-4804-9012-93B315C4B86C}" dt="2024-02-18T06:23:01.783" v="435" actId="13822"/>
        <pc:sldMkLst>
          <pc:docMk/>
          <pc:sldMk cId="2846475677" sldId="265"/>
        </pc:sldMkLst>
        <pc:spChg chg="add del mod">
          <ac:chgData name="Tanishq Arora" userId="b9c5310647fd812f" providerId="LiveId" clId="{18FBC0DC-37A9-4804-9012-93B315C4B86C}" dt="2024-02-18T06:22:48.630" v="433" actId="931"/>
          <ac:spMkLst>
            <pc:docMk/>
            <pc:sldMk cId="2846475677" sldId="265"/>
            <ac:spMk id="2" creationId="{77D7951D-A3AA-7EB0-3EDB-D56736076049}"/>
          </ac:spMkLst>
        </pc:spChg>
        <pc:spChg chg="mod">
          <ac:chgData name="Tanishq Arora" userId="b9c5310647fd812f" providerId="LiveId" clId="{18FBC0DC-37A9-4804-9012-93B315C4B86C}" dt="2024-02-18T06:19:01.929" v="410" actId="20577"/>
          <ac:spMkLst>
            <pc:docMk/>
            <pc:sldMk cId="2846475677" sldId="265"/>
            <ac:spMk id="3" creationId="{2A49423E-BD08-5F06-7726-E986EF51F757}"/>
          </ac:spMkLst>
        </pc:spChg>
        <pc:spChg chg="mod">
          <ac:chgData name="Tanishq Arora" userId="b9c5310647fd812f" providerId="LiveId" clId="{18FBC0DC-37A9-4804-9012-93B315C4B86C}" dt="2024-02-18T06:20:19.106" v="426" actId="255"/>
          <ac:spMkLst>
            <pc:docMk/>
            <pc:sldMk cId="2846475677" sldId="265"/>
            <ac:spMk id="4" creationId="{3CAECA6D-A02E-0C73-2849-7AF664888A2D}"/>
          </ac:spMkLst>
        </pc:spChg>
        <pc:spChg chg="add mod">
          <ac:chgData name="Tanishq Arora" userId="b9c5310647fd812f" providerId="LiveId" clId="{18FBC0DC-37A9-4804-9012-93B315C4B86C}" dt="2024-02-18T06:23:01.783" v="435" actId="13822"/>
          <ac:spMkLst>
            <pc:docMk/>
            <pc:sldMk cId="2846475677" sldId="265"/>
            <ac:spMk id="11" creationId="{398F47FB-C2FA-93CF-0C1E-7F8AA64FFD78}"/>
          </ac:spMkLst>
        </pc:spChg>
        <pc:picChg chg="add mod">
          <ac:chgData name="Tanishq Arora" userId="b9c5310647fd812f" providerId="LiveId" clId="{18FBC0DC-37A9-4804-9012-93B315C4B86C}" dt="2024-02-18T06:21:50.904" v="430" actId="931"/>
          <ac:picMkLst>
            <pc:docMk/>
            <pc:sldMk cId="2846475677" sldId="265"/>
            <ac:picMk id="6" creationId="{BE987895-CC11-CDE3-5978-A3A1AEE25370}"/>
          </ac:picMkLst>
        </pc:picChg>
        <pc:picChg chg="add mod">
          <ac:chgData name="Tanishq Arora" userId="b9c5310647fd812f" providerId="LiveId" clId="{18FBC0DC-37A9-4804-9012-93B315C4B86C}" dt="2024-02-18T06:22:37.570" v="432" actId="931"/>
          <ac:picMkLst>
            <pc:docMk/>
            <pc:sldMk cId="2846475677" sldId="265"/>
            <ac:picMk id="8" creationId="{DD0CD30A-8B6B-AE8F-D60B-C920983EF1C7}"/>
          </ac:picMkLst>
        </pc:picChg>
        <pc:picChg chg="add mod">
          <ac:chgData name="Tanishq Arora" userId="b9c5310647fd812f" providerId="LiveId" clId="{18FBC0DC-37A9-4804-9012-93B315C4B86C}" dt="2024-02-18T06:22:48.630" v="433" actId="931"/>
          <ac:picMkLst>
            <pc:docMk/>
            <pc:sldMk cId="2846475677" sldId="265"/>
            <ac:picMk id="10" creationId="{A8A7711D-1279-175A-EEC4-833D815DC1C0}"/>
          </ac:picMkLst>
        </pc:picChg>
      </pc:sldChg>
      <pc:sldChg chg="addSp modSp new mod">
        <pc:chgData name="Tanishq Arora" userId="b9c5310647fd812f" providerId="LiveId" clId="{18FBC0DC-37A9-4804-9012-93B315C4B86C}" dt="2024-02-18T06:27:17.296" v="520" actId="13822"/>
        <pc:sldMkLst>
          <pc:docMk/>
          <pc:sldMk cId="3027219925" sldId="266"/>
        </pc:sldMkLst>
        <pc:spChg chg="mod">
          <ac:chgData name="Tanishq Arora" userId="b9c5310647fd812f" providerId="LiveId" clId="{18FBC0DC-37A9-4804-9012-93B315C4B86C}" dt="2024-02-18T06:24:53.328" v="479" actId="14100"/>
          <ac:spMkLst>
            <pc:docMk/>
            <pc:sldMk cId="3027219925" sldId="266"/>
            <ac:spMk id="2" creationId="{8AA5F698-7A64-72CE-57ED-5A4D475494F7}"/>
          </ac:spMkLst>
        </pc:spChg>
        <pc:spChg chg="mod">
          <ac:chgData name="Tanishq Arora" userId="b9c5310647fd812f" providerId="LiveId" clId="{18FBC0DC-37A9-4804-9012-93B315C4B86C}" dt="2024-02-18T06:26:58.442" v="518" actId="20577"/>
          <ac:spMkLst>
            <pc:docMk/>
            <pc:sldMk cId="3027219925" sldId="266"/>
            <ac:spMk id="3" creationId="{EAC8A069-56D6-0282-D5D0-4FEEE87E9C72}"/>
          </ac:spMkLst>
        </pc:spChg>
        <pc:spChg chg="add mod">
          <ac:chgData name="Tanishq Arora" userId="b9c5310647fd812f" providerId="LiveId" clId="{18FBC0DC-37A9-4804-9012-93B315C4B86C}" dt="2024-02-18T06:27:17.296" v="520" actId="13822"/>
          <ac:spMkLst>
            <pc:docMk/>
            <pc:sldMk cId="3027219925" sldId="266"/>
            <ac:spMk id="4" creationId="{D789FD9C-7482-DBA9-81EB-E8C94EADC1C1}"/>
          </ac:spMkLst>
        </pc:spChg>
      </pc:sldChg>
      <pc:sldChg chg="add del">
        <pc:chgData name="Tanishq Arora" userId="b9c5310647fd812f" providerId="LiveId" clId="{18FBC0DC-37A9-4804-9012-93B315C4B86C}" dt="2024-02-18T06:24:13.451" v="436" actId="2696"/>
        <pc:sldMkLst>
          <pc:docMk/>
          <pc:sldMk cId="3253083658" sldId="266"/>
        </pc:sldMkLst>
      </pc:sldChg>
      <pc:sldChg chg="addSp delSp modSp new mod">
        <pc:chgData name="Tanishq Arora" userId="b9c5310647fd812f" providerId="LiveId" clId="{18FBC0DC-37A9-4804-9012-93B315C4B86C}" dt="2024-02-18T06:32:13.213" v="558" actId="13822"/>
        <pc:sldMkLst>
          <pc:docMk/>
          <pc:sldMk cId="3213331751" sldId="267"/>
        </pc:sldMkLst>
        <pc:spChg chg="mod">
          <ac:chgData name="Tanishq Arora" userId="b9c5310647fd812f" providerId="LiveId" clId="{18FBC0DC-37A9-4804-9012-93B315C4B86C}" dt="2024-02-18T06:28:28.746" v="523" actId="14100"/>
          <ac:spMkLst>
            <pc:docMk/>
            <pc:sldMk cId="3213331751" sldId="267"/>
            <ac:spMk id="2" creationId="{B00A16EE-1771-BB30-9E3B-84E9806C6E9C}"/>
          </ac:spMkLst>
        </pc:spChg>
        <pc:spChg chg="mod">
          <ac:chgData name="Tanishq Arora" userId="b9c5310647fd812f" providerId="LiveId" clId="{18FBC0DC-37A9-4804-9012-93B315C4B86C}" dt="2024-02-18T06:29:09.258" v="538" actId="27636"/>
          <ac:spMkLst>
            <pc:docMk/>
            <pc:sldMk cId="3213331751" sldId="267"/>
            <ac:spMk id="3" creationId="{723CA03D-99C7-790B-224F-68D293020F5C}"/>
          </ac:spMkLst>
        </pc:spChg>
        <pc:spChg chg="add mod">
          <ac:chgData name="Tanishq Arora" userId="b9c5310647fd812f" providerId="LiveId" clId="{18FBC0DC-37A9-4804-9012-93B315C4B86C}" dt="2024-02-18T06:32:13.213" v="558" actId="13822"/>
          <ac:spMkLst>
            <pc:docMk/>
            <pc:sldMk cId="3213331751" sldId="267"/>
            <ac:spMk id="8" creationId="{787D1BA2-3C91-2D4F-F816-D0D862741754}"/>
          </ac:spMkLst>
        </pc:spChg>
        <pc:picChg chg="add del mod">
          <ac:chgData name="Tanishq Arora" userId="b9c5310647fd812f" providerId="LiveId" clId="{18FBC0DC-37A9-4804-9012-93B315C4B86C}" dt="2024-02-18T06:31:57.731" v="555" actId="478"/>
          <ac:picMkLst>
            <pc:docMk/>
            <pc:sldMk cId="3213331751" sldId="267"/>
            <ac:picMk id="5" creationId="{2F007BA3-C474-97CD-2D9B-C95AB738B476}"/>
          </ac:picMkLst>
        </pc:picChg>
        <pc:picChg chg="add mod">
          <ac:chgData name="Tanishq Arora" userId="b9c5310647fd812f" providerId="LiveId" clId="{18FBC0DC-37A9-4804-9012-93B315C4B86C}" dt="2024-02-18T06:32:03.441" v="556" actId="1076"/>
          <ac:picMkLst>
            <pc:docMk/>
            <pc:sldMk cId="3213331751" sldId="267"/>
            <ac:picMk id="7" creationId="{30CEE851-1978-C6AE-5B22-50FFF353711C}"/>
          </ac:picMkLst>
        </pc:picChg>
      </pc:sldChg>
      <pc:sldChg chg="addSp modSp new mod">
        <pc:chgData name="Tanishq Arora" userId="b9c5310647fd812f" providerId="LiveId" clId="{18FBC0DC-37A9-4804-9012-93B315C4B86C}" dt="2024-02-18T10:20:39.044" v="788" actId="15"/>
        <pc:sldMkLst>
          <pc:docMk/>
          <pc:sldMk cId="410139294" sldId="268"/>
        </pc:sldMkLst>
        <pc:spChg chg="mod">
          <ac:chgData name="Tanishq Arora" userId="b9c5310647fd812f" providerId="LiveId" clId="{18FBC0DC-37A9-4804-9012-93B315C4B86C}" dt="2024-02-18T08:42:46.392" v="603" actId="14100"/>
          <ac:spMkLst>
            <pc:docMk/>
            <pc:sldMk cId="410139294" sldId="268"/>
            <ac:spMk id="2" creationId="{E3C2D255-96A1-EE39-246F-19FEB140073E}"/>
          </ac:spMkLst>
        </pc:spChg>
        <pc:spChg chg="mod">
          <ac:chgData name="Tanishq Arora" userId="b9c5310647fd812f" providerId="LiveId" clId="{18FBC0DC-37A9-4804-9012-93B315C4B86C}" dt="2024-02-18T10:20:39.044" v="788" actId="15"/>
          <ac:spMkLst>
            <pc:docMk/>
            <pc:sldMk cId="410139294" sldId="268"/>
            <ac:spMk id="3" creationId="{FBF75F65-0428-50F6-566F-CAD1D8068ECE}"/>
          </ac:spMkLst>
        </pc:spChg>
        <pc:spChg chg="add mod">
          <ac:chgData name="Tanishq Arora" userId="b9c5310647fd812f" providerId="LiveId" clId="{18FBC0DC-37A9-4804-9012-93B315C4B86C}" dt="2024-02-18T10:15:12.440" v="734" actId="13822"/>
          <ac:spMkLst>
            <pc:docMk/>
            <pc:sldMk cId="410139294" sldId="268"/>
            <ac:spMk id="4" creationId="{9DAC0B0B-4196-474B-EB62-48E437CCCF11}"/>
          </ac:spMkLst>
        </pc:spChg>
      </pc:sldChg>
      <pc:sldChg chg="addSp delSp modSp new mod">
        <pc:chgData name="Tanishq Arora" userId="b9c5310647fd812f" providerId="LiveId" clId="{18FBC0DC-37A9-4804-9012-93B315C4B86C}" dt="2024-02-18T10:15:29.084" v="737" actId="14100"/>
        <pc:sldMkLst>
          <pc:docMk/>
          <pc:sldMk cId="371277797" sldId="269"/>
        </pc:sldMkLst>
        <pc:spChg chg="add mod">
          <ac:chgData name="Tanishq Arora" userId="b9c5310647fd812f" providerId="LiveId" clId="{18FBC0DC-37A9-4804-9012-93B315C4B86C}" dt="2024-02-18T10:14:54.831" v="732" actId="20577"/>
          <ac:spMkLst>
            <pc:docMk/>
            <pc:sldMk cId="371277797" sldId="269"/>
            <ac:spMk id="8" creationId="{E45EC8E9-69C7-DFDC-8CB6-6FE04CDA2315}"/>
          </ac:spMkLst>
        </pc:spChg>
        <pc:spChg chg="add mod">
          <ac:chgData name="Tanishq Arora" userId="b9c5310647fd812f" providerId="LiveId" clId="{18FBC0DC-37A9-4804-9012-93B315C4B86C}" dt="2024-02-18T10:15:29.084" v="737" actId="14100"/>
          <ac:spMkLst>
            <pc:docMk/>
            <pc:sldMk cId="371277797" sldId="269"/>
            <ac:spMk id="9" creationId="{A219DD4A-A756-AFCF-93F3-E8278C0C95B4}"/>
          </ac:spMkLst>
        </pc:spChg>
        <pc:picChg chg="add del mod">
          <ac:chgData name="Tanishq Arora" userId="b9c5310647fd812f" providerId="LiveId" clId="{18FBC0DC-37A9-4804-9012-93B315C4B86C}" dt="2024-02-18T08:45:55.259" v="626" actId="478"/>
          <ac:picMkLst>
            <pc:docMk/>
            <pc:sldMk cId="371277797" sldId="269"/>
            <ac:picMk id="3" creationId="{093B5793-710D-D612-CC15-DF3522BBAD12}"/>
          </ac:picMkLst>
        </pc:picChg>
        <pc:picChg chg="add mod">
          <ac:chgData name="Tanishq Arora" userId="b9c5310647fd812f" providerId="LiveId" clId="{18FBC0DC-37A9-4804-9012-93B315C4B86C}" dt="2024-02-18T10:14:14.847" v="698" actId="1076"/>
          <ac:picMkLst>
            <pc:docMk/>
            <pc:sldMk cId="371277797" sldId="269"/>
            <ac:picMk id="5" creationId="{038FEC2E-8B11-C2FB-543A-C114D2894CA7}"/>
          </ac:picMkLst>
        </pc:picChg>
        <pc:picChg chg="add mod">
          <ac:chgData name="Tanishq Arora" userId="b9c5310647fd812f" providerId="LiveId" clId="{18FBC0DC-37A9-4804-9012-93B315C4B86C}" dt="2024-02-18T10:14:16.925" v="699" actId="1076"/>
          <ac:picMkLst>
            <pc:docMk/>
            <pc:sldMk cId="371277797" sldId="269"/>
            <ac:picMk id="7" creationId="{E1CC2CDC-4953-E82C-CCF8-14E98487A4B5}"/>
          </ac:picMkLst>
        </pc:picChg>
      </pc:sldChg>
      <pc:sldChg chg="addSp modSp new mod">
        <pc:chgData name="Tanishq Arora" userId="b9c5310647fd812f" providerId="LiveId" clId="{18FBC0DC-37A9-4804-9012-93B315C4B86C}" dt="2024-02-18T10:15:40.927" v="739" actId="13822"/>
        <pc:sldMkLst>
          <pc:docMk/>
          <pc:sldMk cId="3560961597" sldId="270"/>
        </pc:sldMkLst>
        <pc:spChg chg="add mod">
          <ac:chgData name="Tanishq Arora" userId="b9c5310647fd812f" providerId="LiveId" clId="{18FBC0DC-37A9-4804-9012-93B315C4B86C}" dt="2024-02-18T10:15:40.927" v="739" actId="13822"/>
          <ac:spMkLst>
            <pc:docMk/>
            <pc:sldMk cId="3560961597" sldId="270"/>
            <ac:spMk id="4" creationId="{E56B303D-D253-AD99-03E6-B4AF7CDD2000}"/>
          </ac:spMkLst>
        </pc:spChg>
        <pc:picChg chg="add mod">
          <ac:chgData name="Tanishq Arora" userId="b9c5310647fd812f" providerId="LiveId" clId="{18FBC0DC-37A9-4804-9012-93B315C4B86C}" dt="2024-02-18T10:12:19.566" v="672" actId="1076"/>
          <ac:picMkLst>
            <pc:docMk/>
            <pc:sldMk cId="3560961597" sldId="270"/>
            <ac:picMk id="3" creationId="{19462C0D-4668-7E67-5E94-7E8F2F0765E1}"/>
          </ac:picMkLst>
        </pc:picChg>
      </pc:sldChg>
      <pc:sldChg chg="addSp modSp new mod">
        <pc:chgData name="Tanishq Arora" userId="b9c5310647fd812f" providerId="LiveId" clId="{18FBC0DC-37A9-4804-9012-93B315C4B86C}" dt="2024-02-18T10:18:02.907" v="784" actId="122"/>
        <pc:sldMkLst>
          <pc:docMk/>
          <pc:sldMk cId="2339357438" sldId="271"/>
        </pc:sldMkLst>
        <pc:spChg chg="add mod">
          <ac:chgData name="Tanishq Arora" userId="b9c5310647fd812f" providerId="LiveId" clId="{18FBC0DC-37A9-4804-9012-93B315C4B86C}" dt="2024-02-18T10:13:02.375" v="684" actId="13822"/>
          <ac:spMkLst>
            <pc:docMk/>
            <pc:sldMk cId="2339357438" sldId="271"/>
            <ac:spMk id="4" creationId="{426DDEE3-B652-F972-4B88-F9827ED91BBD}"/>
          </ac:spMkLst>
        </pc:spChg>
        <pc:spChg chg="add mod">
          <ac:chgData name="Tanishq Arora" userId="b9c5310647fd812f" providerId="LiveId" clId="{18FBC0DC-37A9-4804-9012-93B315C4B86C}" dt="2024-02-18T10:18:02.907" v="784" actId="122"/>
          <ac:spMkLst>
            <pc:docMk/>
            <pc:sldMk cId="2339357438" sldId="271"/>
            <ac:spMk id="5" creationId="{E8C606E9-53DE-7C56-7C7E-D4A157015B42}"/>
          </ac:spMkLst>
        </pc:spChg>
        <pc:picChg chg="add mod">
          <ac:chgData name="Tanishq Arora" userId="b9c5310647fd812f" providerId="LiveId" clId="{18FBC0DC-37A9-4804-9012-93B315C4B86C}" dt="2024-02-18T10:17:33.900" v="742" actId="14100"/>
          <ac:picMkLst>
            <pc:docMk/>
            <pc:sldMk cId="2339357438" sldId="271"/>
            <ac:picMk id="3" creationId="{A23F4C96-3CD0-C79F-8894-751BE5078517}"/>
          </ac:picMkLst>
        </pc:picChg>
      </pc:sldChg>
      <pc:sldChg chg="addSp delSp modSp new mod">
        <pc:chgData name="Tanishq Arora" userId="b9c5310647fd812f" providerId="LiveId" clId="{18FBC0DC-37A9-4804-9012-93B315C4B86C}" dt="2024-02-18T10:16:34.225" v="741" actId="13822"/>
        <pc:sldMkLst>
          <pc:docMk/>
          <pc:sldMk cId="2680261458" sldId="272"/>
        </pc:sldMkLst>
        <pc:spChg chg="add mod">
          <ac:chgData name="Tanishq Arora" userId="b9c5310647fd812f" providerId="LiveId" clId="{18FBC0DC-37A9-4804-9012-93B315C4B86C}" dt="2024-02-18T10:16:34.225" v="741" actId="13822"/>
          <ac:spMkLst>
            <pc:docMk/>
            <pc:sldMk cId="2680261458" sldId="272"/>
            <ac:spMk id="6" creationId="{8DE025CF-6264-2CA1-D66E-ACCA24A17D3A}"/>
          </ac:spMkLst>
        </pc:spChg>
        <pc:picChg chg="add del mod">
          <ac:chgData name="Tanishq Arora" userId="b9c5310647fd812f" providerId="LiveId" clId="{18FBC0DC-37A9-4804-9012-93B315C4B86C}" dt="2024-02-18T10:13:39.199" v="687" actId="478"/>
          <ac:picMkLst>
            <pc:docMk/>
            <pc:sldMk cId="2680261458" sldId="272"/>
            <ac:picMk id="3" creationId="{D68C1790-DEF5-9A65-93FA-F7471B6F9A57}"/>
          </ac:picMkLst>
        </pc:picChg>
        <pc:picChg chg="add mod">
          <ac:chgData name="Tanishq Arora" userId="b9c5310647fd812f" providerId="LiveId" clId="{18FBC0DC-37A9-4804-9012-93B315C4B86C}" dt="2024-02-18T10:14:01.190" v="693" actId="14100"/>
          <ac:picMkLst>
            <pc:docMk/>
            <pc:sldMk cId="2680261458" sldId="272"/>
            <ac:picMk id="5" creationId="{89B34B48-7230-DD49-AFD8-42AE7E0CDCE6}"/>
          </ac:picMkLst>
        </pc:picChg>
      </pc:sldChg>
      <pc:sldChg chg="new del">
        <pc:chgData name="Tanishq Arora" userId="b9c5310647fd812f" providerId="LiveId" clId="{18FBC0DC-37A9-4804-9012-93B315C4B86C}" dt="2024-02-18T10:22:01.590" v="799" actId="2696"/>
        <pc:sldMkLst>
          <pc:docMk/>
          <pc:sldMk cId="282055023" sldId="273"/>
        </pc:sldMkLst>
      </pc:sldChg>
      <pc:sldChg chg="addSp modSp new del mod">
        <pc:chgData name="Tanishq Arora" userId="b9c5310647fd812f" providerId="LiveId" clId="{18FBC0DC-37A9-4804-9012-93B315C4B86C}" dt="2024-02-18T10:21:49.724" v="797" actId="2696"/>
        <pc:sldMkLst>
          <pc:docMk/>
          <pc:sldMk cId="1278792958" sldId="273"/>
        </pc:sldMkLst>
        <pc:spChg chg="add mod">
          <ac:chgData name="Tanishq Arora" userId="b9c5310647fd812f" providerId="LiveId" clId="{18FBC0DC-37A9-4804-9012-93B315C4B86C}" dt="2024-02-18T10:21:32.318" v="796" actId="207"/>
          <ac:spMkLst>
            <pc:docMk/>
            <pc:sldMk cId="1278792958" sldId="273"/>
            <ac:spMk id="2" creationId="{7AD04D14-5DE7-E06A-22E1-F88A58CC267E}"/>
          </ac:spMkLst>
        </pc:spChg>
      </pc:sldChg>
      <pc:sldChg chg="addSp modSp new mod">
        <pc:chgData name="Tanishq Arora" userId="b9c5310647fd812f" providerId="LiveId" clId="{18FBC0DC-37A9-4804-9012-93B315C4B86C}" dt="2024-02-18T10:25:00.963" v="824" actId="13822"/>
        <pc:sldMkLst>
          <pc:docMk/>
          <pc:sldMk cId="1984467690" sldId="273"/>
        </pc:sldMkLst>
        <pc:spChg chg="mod">
          <ac:chgData name="Tanishq Arora" userId="b9c5310647fd812f" providerId="LiveId" clId="{18FBC0DC-37A9-4804-9012-93B315C4B86C}" dt="2024-02-18T10:22:14.250" v="803" actId="27636"/>
          <ac:spMkLst>
            <pc:docMk/>
            <pc:sldMk cId="1984467690" sldId="273"/>
            <ac:spMk id="2" creationId="{4151CCAF-37A5-832E-2D49-9B0062E28C38}"/>
          </ac:spMkLst>
        </pc:spChg>
        <pc:spChg chg="mod">
          <ac:chgData name="Tanishq Arora" userId="b9c5310647fd812f" providerId="LiveId" clId="{18FBC0DC-37A9-4804-9012-93B315C4B86C}" dt="2024-02-18T10:23:40.616" v="822" actId="14100"/>
          <ac:spMkLst>
            <pc:docMk/>
            <pc:sldMk cId="1984467690" sldId="273"/>
            <ac:spMk id="3" creationId="{249A3000-8549-965A-D1C5-4D6A644C014D}"/>
          </ac:spMkLst>
        </pc:spChg>
        <pc:spChg chg="add mod">
          <ac:chgData name="Tanishq Arora" userId="b9c5310647fd812f" providerId="LiveId" clId="{18FBC0DC-37A9-4804-9012-93B315C4B86C}" dt="2024-02-18T10:25:00.963" v="824" actId="13822"/>
          <ac:spMkLst>
            <pc:docMk/>
            <pc:sldMk cId="1984467690" sldId="273"/>
            <ac:spMk id="4" creationId="{1A13B6A0-DA80-7E5C-722D-7B488AFE6AE6}"/>
          </ac:spMkLst>
        </pc:spChg>
      </pc:sldChg>
      <pc:sldChg chg="add del">
        <pc:chgData name="Tanishq Arora" userId="b9c5310647fd812f" providerId="LiveId" clId="{18FBC0DC-37A9-4804-9012-93B315C4B86C}" dt="2024-02-18T10:22:31.088" v="810"/>
        <pc:sldMkLst>
          <pc:docMk/>
          <pc:sldMk cId="43707653" sldId="274"/>
        </pc:sldMkLst>
      </pc:sldChg>
      <pc:sldChg chg="add del">
        <pc:chgData name="Tanishq Arora" userId="b9c5310647fd812f" providerId="LiveId" clId="{18FBC0DC-37A9-4804-9012-93B315C4B86C}" dt="2024-02-18T10:22:27.153" v="808"/>
        <pc:sldMkLst>
          <pc:docMk/>
          <pc:sldMk cId="1618691330" sldId="274"/>
        </pc:sldMkLst>
      </pc:sldChg>
      <pc:sldChg chg="addSp modSp new mod">
        <pc:chgData name="Tanishq Arora" userId="b9c5310647fd812f" providerId="LiveId" clId="{18FBC0DC-37A9-4804-9012-93B315C4B86C}" dt="2024-02-18T15:34:49.528" v="899" actId="13822"/>
        <pc:sldMkLst>
          <pc:docMk/>
          <pc:sldMk cId="3937076792" sldId="274"/>
        </pc:sldMkLst>
        <pc:spChg chg="add mod">
          <ac:chgData name="Tanishq Arora" userId="b9c5310647fd812f" providerId="LiveId" clId="{18FBC0DC-37A9-4804-9012-93B315C4B86C}" dt="2024-02-18T15:26:28.646" v="860" actId="20577"/>
          <ac:spMkLst>
            <pc:docMk/>
            <pc:sldMk cId="3937076792" sldId="274"/>
            <ac:spMk id="2" creationId="{DFE9DCF1-BCDB-2B90-ACD8-1285268E7D86}"/>
          </ac:spMkLst>
        </pc:spChg>
        <pc:spChg chg="add mod">
          <ac:chgData name="Tanishq Arora" userId="b9c5310647fd812f" providerId="LiveId" clId="{18FBC0DC-37A9-4804-9012-93B315C4B86C}" dt="2024-02-18T15:32:08.216" v="882" actId="255"/>
          <ac:spMkLst>
            <pc:docMk/>
            <pc:sldMk cId="3937076792" sldId="274"/>
            <ac:spMk id="3" creationId="{24322F4D-F9D5-CCF2-C0CA-76106A2CD37D}"/>
          </ac:spMkLst>
        </pc:spChg>
        <pc:spChg chg="add mod">
          <ac:chgData name="Tanishq Arora" userId="b9c5310647fd812f" providerId="LiveId" clId="{18FBC0DC-37A9-4804-9012-93B315C4B86C}" dt="2024-02-18T15:34:49.528" v="899" actId="13822"/>
          <ac:spMkLst>
            <pc:docMk/>
            <pc:sldMk cId="3937076792" sldId="274"/>
            <ac:spMk id="4" creationId="{709F2C33-B5D1-884C-F4EB-254349923FA2}"/>
          </ac:spMkLst>
        </pc:spChg>
      </pc:sldChg>
      <pc:sldChg chg="addSp modSp new mod">
        <pc:chgData name="Tanishq Arora" userId="b9c5310647fd812f" providerId="LiveId" clId="{18FBC0DC-37A9-4804-9012-93B315C4B86C}" dt="2024-02-18T15:35:08.797" v="901" actId="13822"/>
        <pc:sldMkLst>
          <pc:docMk/>
          <pc:sldMk cId="1133042445" sldId="275"/>
        </pc:sldMkLst>
        <pc:spChg chg="add mod">
          <ac:chgData name="Tanishq Arora" userId="b9c5310647fd812f" providerId="LiveId" clId="{18FBC0DC-37A9-4804-9012-93B315C4B86C}" dt="2024-02-18T15:34:19.403" v="897" actId="115"/>
          <ac:spMkLst>
            <pc:docMk/>
            <pc:sldMk cId="1133042445" sldId="275"/>
            <ac:spMk id="2" creationId="{0E9DC19F-8066-2467-E1BE-9EAEA5932C12}"/>
          </ac:spMkLst>
        </pc:spChg>
        <pc:spChg chg="add mod">
          <ac:chgData name="Tanishq Arora" userId="b9c5310647fd812f" providerId="LiveId" clId="{18FBC0DC-37A9-4804-9012-93B315C4B86C}" dt="2024-02-18T15:35:08.797" v="901" actId="13822"/>
          <ac:spMkLst>
            <pc:docMk/>
            <pc:sldMk cId="1133042445" sldId="275"/>
            <ac:spMk id="3" creationId="{3939ABFF-BDAF-835F-1EB3-8DD037DD4AF6}"/>
          </ac:spMkLst>
        </pc:spChg>
      </pc:sldChg>
      <pc:sldChg chg="addSp delSp modSp new mod">
        <pc:chgData name="Tanishq Arora" userId="b9c5310647fd812f" providerId="LiveId" clId="{18FBC0DC-37A9-4804-9012-93B315C4B86C}" dt="2024-02-18T19:10:20.663" v="1181" actId="13822"/>
        <pc:sldMkLst>
          <pc:docMk/>
          <pc:sldMk cId="1451658750" sldId="276"/>
        </pc:sldMkLst>
        <pc:spChg chg="add mod">
          <ac:chgData name="Tanishq Arora" userId="b9c5310647fd812f" providerId="LiveId" clId="{18FBC0DC-37A9-4804-9012-93B315C4B86C}" dt="2024-02-18T15:36:03.282" v="939" actId="122"/>
          <ac:spMkLst>
            <pc:docMk/>
            <pc:sldMk cId="1451658750" sldId="276"/>
            <ac:spMk id="2" creationId="{41944B38-6DAF-471E-E51F-DEAF5BDB6696}"/>
          </ac:spMkLst>
        </pc:spChg>
        <pc:spChg chg="add del mod">
          <ac:chgData name="Tanishq Arora" userId="b9c5310647fd812f" providerId="LiveId" clId="{18FBC0DC-37A9-4804-9012-93B315C4B86C}" dt="2024-02-18T19:10:12.249" v="1179" actId="478"/>
          <ac:spMkLst>
            <pc:docMk/>
            <pc:sldMk cId="1451658750" sldId="276"/>
            <ac:spMk id="25" creationId="{1A44316C-76C2-ED60-0A67-2C7BB997A061}"/>
          </ac:spMkLst>
        </pc:spChg>
        <pc:spChg chg="add mod">
          <ac:chgData name="Tanishq Arora" userId="b9c5310647fd812f" providerId="LiveId" clId="{18FBC0DC-37A9-4804-9012-93B315C4B86C}" dt="2024-02-18T19:10:20.663" v="1181" actId="13822"/>
          <ac:spMkLst>
            <pc:docMk/>
            <pc:sldMk cId="1451658750" sldId="276"/>
            <ac:spMk id="26" creationId="{52574DDC-B163-A2AB-88BD-71E75D016900}"/>
          </ac:spMkLst>
        </pc:spChg>
        <pc:picChg chg="add mod">
          <ac:chgData name="Tanishq Arora" userId="b9c5310647fd812f" providerId="LiveId" clId="{18FBC0DC-37A9-4804-9012-93B315C4B86C}" dt="2024-02-18T15:41:04.313" v="953" actId="1076"/>
          <ac:picMkLst>
            <pc:docMk/>
            <pc:sldMk cId="1451658750" sldId="276"/>
            <ac:picMk id="4" creationId="{5DF4927E-8F00-3A64-E0EA-063128395E82}"/>
          </ac:picMkLst>
        </pc:picChg>
        <pc:picChg chg="add mod">
          <ac:chgData name="Tanishq Arora" userId="b9c5310647fd812f" providerId="LiveId" clId="{18FBC0DC-37A9-4804-9012-93B315C4B86C}" dt="2024-02-18T15:40:38.427" v="948" actId="1076"/>
          <ac:picMkLst>
            <pc:docMk/>
            <pc:sldMk cId="1451658750" sldId="276"/>
            <ac:picMk id="6" creationId="{CAD9FCFA-A2BB-E0DA-EC66-41AAFF1EFF47}"/>
          </ac:picMkLst>
        </pc:picChg>
        <pc:picChg chg="add mod">
          <ac:chgData name="Tanishq Arora" userId="b9c5310647fd812f" providerId="LiveId" clId="{18FBC0DC-37A9-4804-9012-93B315C4B86C}" dt="2024-02-18T15:40:38.427" v="948" actId="1076"/>
          <ac:picMkLst>
            <pc:docMk/>
            <pc:sldMk cId="1451658750" sldId="276"/>
            <ac:picMk id="8" creationId="{64C5E288-D96F-6CAD-0E18-3ABE8E50CFD8}"/>
          </ac:picMkLst>
        </pc:picChg>
        <pc:picChg chg="add mod">
          <ac:chgData name="Tanishq Arora" userId="b9c5310647fd812f" providerId="LiveId" clId="{18FBC0DC-37A9-4804-9012-93B315C4B86C}" dt="2024-02-18T15:40:38.427" v="948" actId="1076"/>
          <ac:picMkLst>
            <pc:docMk/>
            <pc:sldMk cId="1451658750" sldId="276"/>
            <ac:picMk id="10" creationId="{2B8EE220-BBB6-D605-784C-F5B2A91604B4}"/>
          </ac:picMkLst>
        </pc:picChg>
        <pc:picChg chg="add mod">
          <ac:chgData name="Tanishq Arora" userId="b9c5310647fd812f" providerId="LiveId" clId="{18FBC0DC-37A9-4804-9012-93B315C4B86C}" dt="2024-02-18T15:40:38.427" v="948" actId="1076"/>
          <ac:picMkLst>
            <pc:docMk/>
            <pc:sldMk cId="1451658750" sldId="276"/>
            <ac:picMk id="12" creationId="{FA991E7A-4E0D-2ECD-997D-98152AEA1D64}"/>
          </ac:picMkLst>
        </pc:picChg>
        <pc:picChg chg="add mod">
          <ac:chgData name="Tanishq Arora" userId="b9c5310647fd812f" providerId="LiveId" clId="{18FBC0DC-37A9-4804-9012-93B315C4B86C}" dt="2024-02-18T15:40:38.427" v="948" actId="1076"/>
          <ac:picMkLst>
            <pc:docMk/>
            <pc:sldMk cId="1451658750" sldId="276"/>
            <ac:picMk id="14" creationId="{FD7B2753-21A7-518F-7496-68CE6585A4DC}"/>
          </ac:picMkLst>
        </pc:picChg>
        <pc:picChg chg="add mod">
          <ac:chgData name="Tanishq Arora" userId="b9c5310647fd812f" providerId="LiveId" clId="{18FBC0DC-37A9-4804-9012-93B315C4B86C}" dt="2024-02-18T15:41:09.619" v="955" actId="14100"/>
          <ac:picMkLst>
            <pc:docMk/>
            <pc:sldMk cId="1451658750" sldId="276"/>
            <ac:picMk id="16" creationId="{56FBF85B-EF50-726D-ABF7-27BC19D16CB4}"/>
          </ac:picMkLst>
        </pc:picChg>
        <pc:picChg chg="add mod">
          <ac:chgData name="Tanishq Arora" userId="b9c5310647fd812f" providerId="LiveId" clId="{18FBC0DC-37A9-4804-9012-93B315C4B86C}" dt="2024-02-18T15:43:10.381" v="974" actId="14100"/>
          <ac:picMkLst>
            <pc:docMk/>
            <pc:sldMk cId="1451658750" sldId="276"/>
            <ac:picMk id="18" creationId="{C8676149-7F23-8B67-A675-AA3E5DD4791F}"/>
          </ac:picMkLst>
        </pc:picChg>
        <pc:picChg chg="add del mod">
          <ac:chgData name="Tanishq Arora" userId="b9c5310647fd812f" providerId="LiveId" clId="{18FBC0DC-37A9-4804-9012-93B315C4B86C}" dt="2024-02-18T15:42:23.223" v="966" actId="478"/>
          <ac:picMkLst>
            <pc:docMk/>
            <pc:sldMk cId="1451658750" sldId="276"/>
            <ac:picMk id="20" creationId="{2A6E8C3B-05F5-B2AB-8406-D20F5F5E940E}"/>
          </ac:picMkLst>
        </pc:picChg>
        <pc:picChg chg="add mod">
          <ac:chgData name="Tanishq Arora" userId="b9c5310647fd812f" providerId="LiveId" clId="{18FBC0DC-37A9-4804-9012-93B315C4B86C}" dt="2024-02-18T15:42:52.259" v="970" actId="14100"/>
          <ac:picMkLst>
            <pc:docMk/>
            <pc:sldMk cId="1451658750" sldId="276"/>
            <ac:picMk id="22" creationId="{EEE0B10B-B807-D16F-E3C1-16BD82A64A36}"/>
          </ac:picMkLst>
        </pc:picChg>
        <pc:picChg chg="add del mod">
          <ac:chgData name="Tanishq Arora" userId="b9c5310647fd812f" providerId="LiveId" clId="{18FBC0DC-37A9-4804-9012-93B315C4B86C}" dt="2024-02-18T15:43:05.321" v="973" actId="478"/>
          <ac:picMkLst>
            <pc:docMk/>
            <pc:sldMk cId="1451658750" sldId="276"/>
            <ac:picMk id="24" creationId="{156FAE0E-1F4A-EBA5-33EB-D99FE29C2F9B}"/>
          </ac:picMkLst>
        </pc:picChg>
      </pc:sldChg>
      <pc:sldChg chg="addSp delSp modSp new mod">
        <pc:chgData name="Tanishq Arora" userId="b9c5310647fd812f" providerId="LiveId" clId="{18FBC0DC-37A9-4804-9012-93B315C4B86C}" dt="2024-02-18T19:10:32.767" v="1183" actId="13822"/>
        <pc:sldMkLst>
          <pc:docMk/>
          <pc:sldMk cId="1463184189" sldId="277"/>
        </pc:sldMkLst>
        <pc:spChg chg="add mod">
          <ac:chgData name="Tanishq Arora" userId="b9c5310647fd812f" providerId="LiveId" clId="{18FBC0DC-37A9-4804-9012-93B315C4B86C}" dt="2024-02-18T19:10:32.767" v="1183" actId="13822"/>
          <ac:spMkLst>
            <pc:docMk/>
            <pc:sldMk cId="1463184189" sldId="277"/>
            <ac:spMk id="16" creationId="{F225AA99-57BD-61F9-EA78-EEE8E9D936BD}"/>
          </ac:spMkLst>
        </pc:spChg>
        <pc:picChg chg="add mod">
          <ac:chgData name="Tanishq Arora" userId="b9c5310647fd812f" providerId="LiveId" clId="{18FBC0DC-37A9-4804-9012-93B315C4B86C}" dt="2024-02-18T15:51:14.582" v="1007" actId="14100"/>
          <ac:picMkLst>
            <pc:docMk/>
            <pc:sldMk cId="1463184189" sldId="277"/>
            <ac:picMk id="3" creationId="{6A79D470-5E90-B3A9-2AEC-7A4855E209C8}"/>
          </ac:picMkLst>
        </pc:picChg>
        <pc:picChg chg="add mod">
          <ac:chgData name="Tanishq Arora" userId="b9c5310647fd812f" providerId="LiveId" clId="{18FBC0DC-37A9-4804-9012-93B315C4B86C}" dt="2024-02-18T15:45:53.659" v="989" actId="1076"/>
          <ac:picMkLst>
            <pc:docMk/>
            <pc:sldMk cId="1463184189" sldId="277"/>
            <ac:picMk id="5" creationId="{6F20A1F6-96E0-AC79-03E9-BDF7DFD13F71}"/>
          </ac:picMkLst>
        </pc:picChg>
        <pc:picChg chg="add mod">
          <ac:chgData name="Tanishq Arora" userId="b9c5310647fd812f" providerId="LiveId" clId="{18FBC0DC-37A9-4804-9012-93B315C4B86C}" dt="2024-02-18T15:45:55.832" v="990" actId="14100"/>
          <ac:picMkLst>
            <pc:docMk/>
            <pc:sldMk cId="1463184189" sldId="277"/>
            <ac:picMk id="7" creationId="{6E45F7B1-774D-A8EE-2F4E-8AA98CCAAD6D}"/>
          </ac:picMkLst>
        </pc:picChg>
        <pc:picChg chg="add del mod">
          <ac:chgData name="Tanishq Arora" userId="b9c5310647fd812f" providerId="LiveId" clId="{18FBC0DC-37A9-4804-9012-93B315C4B86C}" dt="2024-02-18T15:50:05.141" v="992" actId="478"/>
          <ac:picMkLst>
            <pc:docMk/>
            <pc:sldMk cId="1463184189" sldId="277"/>
            <ac:picMk id="9" creationId="{24A0C96C-73BE-9B60-377F-4E4A5672AA73}"/>
          </ac:picMkLst>
        </pc:picChg>
        <pc:picChg chg="add del mod">
          <ac:chgData name="Tanishq Arora" userId="b9c5310647fd812f" providerId="LiveId" clId="{18FBC0DC-37A9-4804-9012-93B315C4B86C}" dt="2024-02-18T15:50:22.762" v="994" actId="478"/>
          <ac:picMkLst>
            <pc:docMk/>
            <pc:sldMk cId="1463184189" sldId="277"/>
            <ac:picMk id="11" creationId="{73F26D3A-6905-77AC-8A2F-29663A8FAC9E}"/>
          </ac:picMkLst>
        </pc:picChg>
        <pc:picChg chg="add mod">
          <ac:chgData name="Tanishq Arora" userId="b9c5310647fd812f" providerId="LiveId" clId="{18FBC0DC-37A9-4804-9012-93B315C4B86C}" dt="2024-02-18T15:51:17.481" v="1008" actId="14100"/>
          <ac:picMkLst>
            <pc:docMk/>
            <pc:sldMk cId="1463184189" sldId="277"/>
            <ac:picMk id="13" creationId="{C1773E7D-83AA-8FF2-2573-0D655288799C}"/>
          </ac:picMkLst>
        </pc:picChg>
        <pc:picChg chg="add mod">
          <ac:chgData name="Tanishq Arora" userId="b9c5310647fd812f" providerId="LiveId" clId="{18FBC0DC-37A9-4804-9012-93B315C4B86C}" dt="2024-02-18T15:51:12.163" v="1006" actId="14100"/>
          <ac:picMkLst>
            <pc:docMk/>
            <pc:sldMk cId="1463184189" sldId="277"/>
            <ac:picMk id="15" creationId="{3BE1A008-609F-DDF0-670F-4B8B27CB5E7E}"/>
          </ac:picMkLst>
        </pc:picChg>
      </pc:sldChg>
      <pc:sldChg chg="addSp modSp new mod">
        <pc:chgData name="Tanishq Arora" userId="b9c5310647fd812f" providerId="LiveId" clId="{18FBC0DC-37A9-4804-9012-93B315C4B86C}" dt="2024-02-18T19:10:45.628" v="1185" actId="13822"/>
        <pc:sldMkLst>
          <pc:docMk/>
          <pc:sldMk cId="3014448771" sldId="278"/>
        </pc:sldMkLst>
        <pc:spChg chg="add mod">
          <ac:chgData name="Tanishq Arora" userId="b9c5310647fd812f" providerId="LiveId" clId="{18FBC0DC-37A9-4804-9012-93B315C4B86C}" dt="2024-02-18T19:10:45.628" v="1185" actId="13822"/>
          <ac:spMkLst>
            <pc:docMk/>
            <pc:sldMk cId="3014448771" sldId="278"/>
            <ac:spMk id="8" creationId="{F1B6AD56-BAD2-5703-EAD4-9D8D5A2EA5F2}"/>
          </ac:spMkLst>
        </pc:spChg>
        <pc:picChg chg="add mod">
          <ac:chgData name="Tanishq Arora" userId="b9c5310647fd812f" providerId="LiveId" clId="{18FBC0DC-37A9-4804-9012-93B315C4B86C}" dt="2024-02-18T15:52:32.642" v="1029" actId="14100"/>
          <ac:picMkLst>
            <pc:docMk/>
            <pc:sldMk cId="3014448771" sldId="278"/>
            <ac:picMk id="3" creationId="{6972197A-94B6-EBEF-CC03-90C850032C27}"/>
          </ac:picMkLst>
        </pc:picChg>
        <pc:picChg chg="add mod">
          <ac:chgData name="Tanishq Arora" userId="b9c5310647fd812f" providerId="LiveId" clId="{18FBC0DC-37A9-4804-9012-93B315C4B86C}" dt="2024-02-18T15:52:28.933" v="1028" actId="14100"/>
          <ac:picMkLst>
            <pc:docMk/>
            <pc:sldMk cId="3014448771" sldId="278"/>
            <ac:picMk id="5" creationId="{FD0FE59A-492C-4922-4CC8-FA32ADBF6980}"/>
          </ac:picMkLst>
        </pc:picChg>
        <pc:picChg chg="add mod">
          <ac:chgData name="Tanishq Arora" userId="b9c5310647fd812f" providerId="LiveId" clId="{18FBC0DC-37A9-4804-9012-93B315C4B86C}" dt="2024-02-18T15:52:26.354" v="1027" actId="14100"/>
          <ac:picMkLst>
            <pc:docMk/>
            <pc:sldMk cId="3014448771" sldId="278"/>
            <ac:picMk id="7" creationId="{F57B2FBB-F753-CC4C-CDD5-720015324802}"/>
          </ac:picMkLst>
        </pc:picChg>
      </pc:sldChg>
      <pc:sldChg chg="addSp delSp modSp new mod">
        <pc:chgData name="Tanishq Arora" userId="b9c5310647fd812f" providerId="LiveId" clId="{18FBC0DC-37A9-4804-9012-93B315C4B86C}" dt="2024-02-18T16:02:34.917" v="1141" actId="13822"/>
        <pc:sldMkLst>
          <pc:docMk/>
          <pc:sldMk cId="474465796" sldId="279"/>
        </pc:sldMkLst>
        <pc:spChg chg="add mod">
          <ac:chgData name="Tanishq Arora" userId="b9c5310647fd812f" providerId="LiveId" clId="{18FBC0DC-37A9-4804-9012-93B315C4B86C}" dt="2024-02-18T15:54:00.251" v="1075" actId="121"/>
          <ac:spMkLst>
            <pc:docMk/>
            <pc:sldMk cId="474465796" sldId="279"/>
            <ac:spMk id="2" creationId="{FE3A4088-1F17-E704-99F7-B4EDE263DF0D}"/>
          </ac:spMkLst>
        </pc:spChg>
        <pc:spChg chg="add mod">
          <ac:chgData name="Tanishq Arora" userId="b9c5310647fd812f" providerId="LiveId" clId="{18FBC0DC-37A9-4804-9012-93B315C4B86C}" dt="2024-02-18T16:02:34.917" v="1141" actId="13822"/>
          <ac:spMkLst>
            <pc:docMk/>
            <pc:sldMk cId="474465796" sldId="279"/>
            <ac:spMk id="25" creationId="{372B33B7-E78C-1084-8804-C7B27A6E7F83}"/>
          </ac:spMkLst>
        </pc:spChg>
        <pc:picChg chg="add mod">
          <ac:chgData name="Tanishq Arora" userId="b9c5310647fd812f" providerId="LiveId" clId="{18FBC0DC-37A9-4804-9012-93B315C4B86C}" dt="2024-02-18T16:02:00.023" v="1139" actId="14100"/>
          <ac:picMkLst>
            <pc:docMk/>
            <pc:sldMk cId="474465796" sldId="279"/>
            <ac:picMk id="4" creationId="{FCE6142D-4BCB-9724-81D1-71BA23288813}"/>
          </ac:picMkLst>
        </pc:picChg>
        <pc:picChg chg="add mod">
          <ac:chgData name="Tanishq Arora" userId="b9c5310647fd812f" providerId="LiveId" clId="{18FBC0DC-37A9-4804-9012-93B315C4B86C}" dt="2024-02-18T16:01:56.326" v="1138" actId="1076"/>
          <ac:picMkLst>
            <pc:docMk/>
            <pc:sldMk cId="474465796" sldId="279"/>
            <ac:picMk id="6" creationId="{F55FD9FD-16D7-50C0-E68A-C4306C512193}"/>
          </ac:picMkLst>
        </pc:picChg>
        <pc:picChg chg="add mod">
          <ac:chgData name="Tanishq Arora" userId="b9c5310647fd812f" providerId="LiveId" clId="{18FBC0DC-37A9-4804-9012-93B315C4B86C}" dt="2024-02-18T16:01:54.696" v="1137" actId="1076"/>
          <ac:picMkLst>
            <pc:docMk/>
            <pc:sldMk cId="474465796" sldId="279"/>
            <ac:picMk id="8" creationId="{836DB94A-2410-DD65-C1CF-B7DA5566D7C1}"/>
          </ac:picMkLst>
        </pc:picChg>
        <pc:picChg chg="add mod">
          <ac:chgData name="Tanishq Arora" userId="b9c5310647fd812f" providerId="LiveId" clId="{18FBC0DC-37A9-4804-9012-93B315C4B86C}" dt="2024-02-18T16:01:52.777" v="1136" actId="1076"/>
          <ac:picMkLst>
            <pc:docMk/>
            <pc:sldMk cId="474465796" sldId="279"/>
            <ac:picMk id="10" creationId="{EC565E77-FE7A-0427-4C5D-5A36497531BF}"/>
          </ac:picMkLst>
        </pc:picChg>
        <pc:picChg chg="add mod">
          <ac:chgData name="Tanishq Arora" userId="b9c5310647fd812f" providerId="LiveId" clId="{18FBC0DC-37A9-4804-9012-93B315C4B86C}" dt="2024-02-18T16:01:51.079" v="1135" actId="1076"/>
          <ac:picMkLst>
            <pc:docMk/>
            <pc:sldMk cId="474465796" sldId="279"/>
            <ac:picMk id="12" creationId="{874BD7EE-B629-D339-C533-8876C508BC26}"/>
          </ac:picMkLst>
        </pc:picChg>
        <pc:picChg chg="add mod">
          <ac:chgData name="Tanishq Arora" userId="b9c5310647fd812f" providerId="LiveId" clId="{18FBC0DC-37A9-4804-9012-93B315C4B86C}" dt="2024-02-18T16:01:49.123" v="1134" actId="1076"/>
          <ac:picMkLst>
            <pc:docMk/>
            <pc:sldMk cId="474465796" sldId="279"/>
            <ac:picMk id="14" creationId="{6A4B9D43-3871-C261-5335-7751904C1E60}"/>
          </ac:picMkLst>
        </pc:picChg>
        <pc:picChg chg="add del mod">
          <ac:chgData name="Tanishq Arora" userId="b9c5310647fd812f" providerId="LiveId" clId="{18FBC0DC-37A9-4804-9012-93B315C4B86C}" dt="2024-02-18T16:00:12.248" v="1107" actId="478"/>
          <ac:picMkLst>
            <pc:docMk/>
            <pc:sldMk cId="474465796" sldId="279"/>
            <ac:picMk id="16" creationId="{C9F86DEF-3223-23E2-4152-536D438C8D66}"/>
          </ac:picMkLst>
        </pc:picChg>
        <pc:picChg chg="add mod">
          <ac:chgData name="Tanishq Arora" userId="b9c5310647fd812f" providerId="LiveId" clId="{18FBC0DC-37A9-4804-9012-93B315C4B86C}" dt="2024-02-18T16:01:46.740" v="1133" actId="1076"/>
          <ac:picMkLst>
            <pc:docMk/>
            <pc:sldMk cId="474465796" sldId="279"/>
            <ac:picMk id="18" creationId="{FD78DD6C-1742-F043-BC8F-CBDC2E5986BC}"/>
          </ac:picMkLst>
        </pc:picChg>
        <pc:picChg chg="add mod">
          <ac:chgData name="Tanishq Arora" userId="b9c5310647fd812f" providerId="LiveId" clId="{18FBC0DC-37A9-4804-9012-93B315C4B86C}" dt="2024-02-18T16:01:43.411" v="1132" actId="1076"/>
          <ac:picMkLst>
            <pc:docMk/>
            <pc:sldMk cId="474465796" sldId="279"/>
            <ac:picMk id="20" creationId="{261430B1-6C4D-D8DD-5DE4-A044761750CD}"/>
          </ac:picMkLst>
        </pc:picChg>
        <pc:picChg chg="add mod">
          <ac:chgData name="Tanishq Arora" userId="b9c5310647fd812f" providerId="LiveId" clId="{18FBC0DC-37A9-4804-9012-93B315C4B86C}" dt="2024-02-18T16:01:40.287" v="1131" actId="1076"/>
          <ac:picMkLst>
            <pc:docMk/>
            <pc:sldMk cId="474465796" sldId="279"/>
            <ac:picMk id="22" creationId="{0174DAC3-39B2-56F1-7A52-9CE8FC384074}"/>
          </ac:picMkLst>
        </pc:picChg>
        <pc:picChg chg="add mod">
          <ac:chgData name="Tanishq Arora" userId="b9c5310647fd812f" providerId="LiveId" clId="{18FBC0DC-37A9-4804-9012-93B315C4B86C}" dt="2024-02-18T16:01:38.087" v="1130" actId="1076"/>
          <ac:picMkLst>
            <pc:docMk/>
            <pc:sldMk cId="474465796" sldId="279"/>
            <ac:picMk id="24" creationId="{38DB4BEA-8996-65A0-A17D-F8AAC9753A6B}"/>
          </ac:picMkLst>
        </pc:picChg>
      </pc:sldChg>
      <pc:sldChg chg="addSp delSp modSp new mod">
        <pc:chgData name="Tanishq Arora" userId="b9c5310647fd812f" providerId="LiveId" clId="{18FBC0DC-37A9-4804-9012-93B315C4B86C}" dt="2024-02-18T19:10:59.959" v="1189" actId="13822"/>
        <pc:sldMkLst>
          <pc:docMk/>
          <pc:sldMk cId="665398389" sldId="280"/>
        </pc:sldMkLst>
        <pc:spChg chg="add del">
          <ac:chgData name="Tanishq Arora" userId="b9c5310647fd812f" providerId="LiveId" clId="{18FBC0DC-37A9-4804-9012-93B315C4B86C}" dt="2024-02-18T19:10:52.723" v="1187" actId="478"/>
          <ac:spMkLst>
            <pc:docMk/>
            <pc:sldMk cId="665398389" sldId="280"/>
            <ac:spMk id="6" creationId="{04216792-7B2F-CE30-BCC2-193117F6A1FB}"/>
          </ac:spMkLst>
        </pc:spChg>
        <pc:spChg chg="add mod">
          <ac:chgData name="Tanishq Arora" userId="b9c5310647fd812f" providerId="LiveId" clId="{18FBC0DC-37A9-4804-9012-93B315C4B86C}" dt="2024-02-18T19:10:59.959" v="1189" actId="13822"/>
          <ac:spMkLst>
            <pc:docMk/>
            <pc:sldMk cId="665398389" sldId="280"/>
            <ac:spMk id="7" creationId="{D15445BB-311D-AFF8-6A92-DB9B087C6A53}"/>
          </ac:spMkLst>
        </pc:spChg>
        <pc:picChg chg="add mod">
          <ac:chgData name="Tanishq Arora" userId="b9c5310647fd812f" providerId="LiveId" clId="{18FBC0DC-37A9-4804-9012-93B315C4B86C}" dt="2024-02-18T19:08:44.312" v="1156" actId="14100"/>
          <ac:picMkLst>
            <pc:docMk/>
            <pc:sldMk cId="665398389" sldId="280"/>
            <ac:picMk id="3" creationId="{B226299F-3713-CA7C-E527-5824282FDD6F}"/>
          </ac:picMkLst>
        </pc:picChg>
        <pc:picChg chg="add mod">
          <ac:chgData name="Tanishq Arora" userId="b9c5310647fd812f" providerId="LiveId" clId="{18FBC0DC-37A9-4804-9012-93B315C4B86C}" dt="2024-02-18T19:08:51.934" v="1158" actId="14100"/>
          <ac:picMkLst>
            <pc:docMk/>
            <pc:sldMk cId="665398389" sldId="280"/>
            <ac:picMk id="5" creationId="{F7E54E7D-6ADC-04B4-9348-6E8118E72FEF}"/>
          </ac:picMkLst>
        </pc:picChg>
      </pc:sldChg>
      <pc:sldChg chg="addSp delSp modSp new mod">
        <pc:chgData name="Tanishq Arora" userId="b9c5310647fd812f" providerId="LiveId" clId="{18FBC0DC-37A9-4804-9012-93B315C4B86C}" dt="2024-02-18T19:11:08.640" v="1191" actId="13822"/>
        <pc:sldMkLst>
          <pc:docMk/>
          <pc:sldMk cId="2955293298" sldId="281"/>
        </pc:sldMkLst>
        <pc:spChg chg="add mod">
          <ac:chgData name="Tanishq Arora" userId="b9c5310647fd812f" providerId="LiveId" clId="{18FBC0DC-37A9-4804-9012-93B315C4B86C}" dt="2024-02-18T19:11:08.640" v="1191" actId="13822"/>
          <ac:spMkLst>
            <pc:docMk/>
            <pc:sldMk cId="2955293298" sldId="281"/>
            <ac:spMk id="8" creationId="{E7E0D7AC-D3D3-801A-125F-5212A35F930A}"/>
          </ac:spMkLst>
        </pc:spChg>
        <pc:picChg chg="add mod">
          <ac:chgData name="Tanishq Arora" userId="b9c5310647fd812f" providerId="LiveId" clId="{18FBC0DC-37A9-4804-9012-93B315C4B86C}" dt="2024-02-18T19:09:48.010" v="1173" actId="14100"/>
          <ac:picMkLst>
            <pc:docMk/>
            <pc:sldMk cId="2955293298" sldId="281"/>
            <ac:picMk id="3" creationId="{B4C8C647-C167-39EC-13E0-809DA486A9C2}"/>
          </ac:picMkLst>
        </pc:picChg>
        <pc:picChg chg="add del mod">
          <ac:chgData name="Tanishq Arora" userId="b9c5310647fd812f" providerId="LiveId" clId="{18FBC0DC-37A9-4804-9012-93B315C4B86C}" dt="2024-02-18T19:09:25.658" v="1166" actId="478"/>
          <ac:picMkLst>
            <pc:docMk/>
            <pc:sldMk cId="2955293298" sldId="281"/>
            <ac:picMk id="5" creationId="{4F5816E2-A568-CDA7-BCE7-D9684E6E25A6}"/>
          </ac:picMkLst>
        </pc:picChg>
        <pc:picChg chg="add mod">
          <ac:chgData name="Tanishq Arora" userId="b9c5310647fd812f" providerId="LiveId" clId="{18FBC0DC-37A9-4804-9012-93B315C4B86C}" dt="2024-02-18T19:09:52.152" v="1175" actId="14100"/>
          <ac:picMkLst>
            <pc:docMk/>
            <pc:sldMk cId="2955293298" sldId="281"/>
            <ac:picMk id="7" creationId="{7D682FCC-A016-0B86-8794-02A43D3E7997}"/>
          </ac:picMkLst>
        </pc:picChg>
      </pc:sldChg>
      <pc:sldChg chg="addSp modSp new mod">
        <pc:chgData name="Tanishq Arora" userId="b9c5310647fd812f" providerId="LiveId" clId="{18FBC0DC-37A9-4804-9012-93B315C4B86C}" dt="2024-02-19T09:55:14.662" v="1237" actId="13822"/>
        <pc:sldMkLst>
          <pc:docMk/>
          <pc:sldMk cId="143445814" sldId="282"/>
        </pc:sldMkLst>
        <pc:spChg chg="add mod">
          <ac:chgData name="Tanishq Arora" userId="b9c5310647fd812f" providerId="LiveId" clId="{18FBC0DC-37A9-4804-9012-93B315C4B86C}" dt="2024-02-19T09:49:40.575" v="1226" actId="14100"/>
          <ac:spMkLst>
            <pc:docMk/>
            <pc:sldMk cId="143445814" sldId="282"/>
            <ac:spMk id="2" creationId="{2C9C5ADE-9F92-8247-7D8C-650373C6938B}"/>
          </ac:spMkLst>
        </pc:spChg>
        <pc:spChg chg="add mod">
          <ac:chgData name="Tanishq Arora" userId="b9c5310647fd812f" providerId="LiveId" clId="{18FBC0DC-37A9-4804-9012-93B315C4B86C}" dt="2024-02-19T09:55:14.662" v="1237" actId="13822"/>
          <ac:spMkLst>
            <pc:docMk/>
            <pc:sldMk cId="143445814" sldId="282"/>
            <ac:spMk id="5" creationId="{B1EE7C92-BD81-B249-BE8C-43517638F54A}"/>
          </ac:spMkLst>
        </pc:spChg>
        <pc:picChg chg="add mod">
          <ac:chgData name="Tanishq Arora" userId="b9c5310647fd812f" providerId="LiveId" clId="{18FBC0DC-37A9-4804-9012-93B315C4B86C}" dt="2024-02-19T09:54:41.609" v="1231" actId="1076"/>
          <ac:picMkLst>
            <pc:docMk/>
            <pc:sldMk cId="143445814" sldId="282"/>
            <ac:picMk id="4" creationId="{0FFAB8B2-CB80-293C-B8AA-45E7409595D1}"/>
          </ac:picMkLst>
        </pc:picChg>
      </pc:sldChg>
      <pc:sldChg chg="addSp delSp modSp new del mod">
        <pc:chgData name="Tanishq Arora" userId="b9c5310647fd812f" providerId="LiveId" clId="{18FBC0DC-37A9-4804-9012-93B315C4B86C}" dt="2024-02-19T09:49:00.645" v="1196" actId="2696"/>
        <pc:sldMkLst>
          <pc:docMk/>
          <pc:sldMk cId="4191371379" sldId="282"/>
        </pc:sldMkLst>
        <pc:spChg chg="add del mod">
          <ac:chgData name="Tanishq Arora" userId="b9c5310647fd812f" providerId="LiveId" clId="{18FBC0DC-37A9-4804-9012-93B315C4B86C}" dt="2024-02-19T09:48:50.281" v="1195"/>
          <ac:spMkLst>
            <pc:docMk/>
            <pc:sldMk cId="4191371379" sldId="282"/>
            <ac:spMk id="2" creationId="{EA047096-5744-04A2-C01B-CA4736721F26}"/>
          </ac:spMkLst>
        </pc:spChg>
      </pc:sldChg>
      <pc:sldChg chg="addSp modSp new mod">
        <pc:chgData name="Tanishq Arora" userId="b9c5310647fd812f" providerId="LiveId" clId="{18FBC0DC-37A9-4804-9012-93B315C4B86C}" dt="2024-02-19T09:55:41.819" v="1245" actId="13822"/>
        <pc:sldMkLst>
          <pc:docMk/>
          <pc:sldMk cId="1288781278" sldId="283"/>
        </pc:sldMkLst>
        <pc:spChg chg="add mod">
          <ac:chgData name="Tanishq Arora" userId="b9c5310647fd812f" providerId="LiveId" clId="{18FBC0DC-37A9-4804-9012-93B315C4B86C}" dt="2024-02-19T09:55:41.819" v="1245" actId="13822"/>
          <ac:spMkLst>
            <pc:docMk/>
            <pc:sldMk cId="1288781278" sldId="283"/>
            <ac:spMk id="4" creationId="{6D6F3EEF-546B-45E4-4023-6744A1D1D9A7}"/>
          </ac:spMkLst>
        </pc:spChg>
        <pc:picChg chg="add mod">
          <ac:chgData name="Tanishq Arora" userId="b9c5310647fd812f" providerId="LiveId" clId="{18FBC0DC-37A9-4804-9012-93B315C4B86C}" dt="2024-02-19T09:55:34.187" v="1243" actId="14100"/>
          <ac:picMkLst>
            <pc:docMk/>
            <pc:sldMk cId="1288781278" sldId="283"/>
            <ac:picMk id="3" creationId="{A819C3AB-11D0-8A2F-3156-AC58FDDD59CE}"/>
          </ac:picMkLst>
        </pc:picChg>
      </pc:sldChg>
      <pc:sldChg chg="addSp modSp new mod">
        <pc:chgData name="Tanishq Arora" userId="b9c5310647fd812f" providerId="LiveId" clId="{18FBC0DC-37A9-4804-9012-93B315C4B86C}" dt="2024-02-19T09:56:02.791" v="1249" actId="13822"/>
        <pc:sldMkLst>
          <pc:docMk/>
          <pc:sldMk cId="3679889710" sldId="284"/>
        </pc:sldMkLst>
        <pc:spChg chg="add mod">
          <ac:chgData name="Tanishq Arora" userId="b9c5310647fd812f" providerId="LiveId" clId="{18FBC0DC-37A9-4804-9012-93B315C4B86C}" dt="2024-02-19T09:56:02.791" v="1249" actId="13822"/>
          <ac:spMkLst>
            <pc:docMk/>
            <pc:sldMk cId="3679889710" sldId="284"/>
            <ac:spMk id="4" creationId="{38387C93-1A1C-4A02-4562-158D1B3B0A6D}"/>
          </ac:spMkLst>
        </pc:spChg>
        <pc:picChg chg="add mod">
          <ac:chgData name="Tanishq Arora" userId="b9c5310647fd812f" providerId="LiveId" clId="{18FBC0DC-37A9-4804-9012-93B315C4B86C}" dt="2024-02-19T09:55:50.366" v="1247" actId="14100"/>
          <ac:picMkLst>
            <pc:docMk/>
            <pc:sldMk cId="3679889710" sldId="284"/>
            <ac:picMk id="3" creationId="{ED42CD8B-065F-20F4-5194-042C355D4C05}"/>
          </ac:picMkLst>
        </pc:picChg>
      </pc:sldChg>
      <pc:sldChg chg="addSp delSp modSp new mod">
        <pc:chgData name="Tanishq Arora" userId="b9c5310647fd812f" providerId="LiveId" clId="{18FBC0DC-37A9-4804-9012-93B315C4B86C}" dt="2024-02-19T09:57:40.588" v="1268" actId="13822"/>
        <pc:sldMkLst>
          <pc:docMk/>
          <pc:sldMk cId="207501106" sldId="285"/>
        </pc:sldMkLst>
        <pc:spChg chg="add del">
          <ac:chgData name="Tanishq Arora" userId="b9c5310647fd812f" providerId="LiveId" clId="{18FBC0DC-37A9-4804-9012-93B315C4B86C}" dt="2024-02-19T09:57:32.257" v="1266" actId="478"/>
          <ac:spMkLst>
            <pc:docMk/>
            <pc:sldMk cId="207501106" sldId="285"/>
            <ac:spMk id="4" creationId="{78B91BED-3EA1-60F7-70E9-E2D9F5EFBBF1}"/>
          </ac:spMkLst>
        </pc:spChg>
        <pc:spChg chg="add mod">
          <ac:chgData name="Tanishq Arora" userId="b9c5310647fd812f" providerId="LiveId" clId="{18FBC0DC-37A9-4804-9012-93B315C4B86C}" dt="2024-02-19T09:57:40.588" v="1268" actId="13822"/>
          <ac:spMkLst>
            <pc:docMk/>
            <pc:sldMk cId="207501106" sldId="285"/>
            <ac:spMk id="5" creationId="{86B06391-790C-A271-5F5E-F862DD727DB8}"/>
          </ac:spMkLst>
        </pc:spChg>
        <pc:picChg chg="add mod">
          <ac:chgData name="Tanishq Arora" userId="b9c5310647fd812f" providerId="LiveId" clId="{18FBC0DC-37A9-4804-9012-93B315C4B86C}" dt="2024-02-19T09:57:24.180" v="1264" actId="14100"/>
          <ac:picMkLst>
            <pc:docMk/>
            <pc:sldMk cId="207501106" sldId="285"/>
            <ac:picMk id="3" creationId="{DFA14C00-04FE-3D80-9CA4-463EEE3AF0F0}"/>
          </ac:picMkLst>
        </pc:picChg>
      </pc:sldChg>
      <pc:sldChg chg="addSp delSp modSp new del mod">
        <pc:chgData name="Tanishq Arora" userId="b9c5310647fd812f" providerId="LiveId" clId="{18FBC0DC-37A9-4804-9012-93B315C4B86C}" dt="2024-02-19T09:56:32.833" v="1254" actId="2696"/>
        <pc:sldMkLst>
          <pc:docMk/>
          <pc:sldMk cId="1289201835" sldId="285"/>
        </pc:sldMkLst>
        <pc:spChg chg="add del mod">
          <ac:chgData name="Tanishq Arora" userId="b9c5310647fd812f" providerId="LiveId" clId="{18FBC0DC-37A9-4804-9012-93B315C4B86C}" dt="2024-02-19T09:56:31.679" v="1253"/>
          <ac:spMkLst>
            <pc:docMk/>
            <pc:sldMk cId="1289201835" sldId="285"/>
            <ac:spMk id="2" creationId="{DC0E0AB4-33DF-A65B-06D7-5E9D9A359D59}"/>
          </ac:spMkLst>
        </pc:spChg>
      </pc:sldChg>
      <pc:sldChg chg="addSp modSp new mod">
        <pc:chgData name="Tanishq Arora" userId="b9c5310647fd812f" providerId="LiveId" clId="{18FBC0DC-37A9-4804-9012-93B315C4B86C}" dt="2024-02-19T10:03:44.737" v="1384" actId="2710"/>
        <pc:sldMkLst>
          <pc:docMk/>
          <pc:sldMk cId="2478470710" sldId="286"/>
        </pc:sldMkLst>
        <pc:spChg chg="add mod">
          <ac:chgData name="Tanishq Arora" userId="b9c5310647fd812f" providerId="LiveId" clId="{18FBC0DC-37A9-4804-9012-93B315C4B86C}" dt="2024-02-19T09:58:15.942" v="1290" actId="115"/>
          <ac:spMkLst>
            <pc:docMk/>
            <pc:sldMk cId="2478470710" sldId="286"/>
            <ac:spMk id="2" creationId="{4EBEB533-A5C4-E642-129E-5E4324F878E1}"/>
          </ac:spMkLst>
        </pc:spChg>
        <pc:spChg chg="add mod">
          <ac:chgData name="Tanishq Arora" userId="b9c5310647fd812f" providerId="LiveId" clId="{18FBC0DC-37A9-4804-9012-93B315C4B86C}" dt="2024-02-19T09:58:31.063" v="1292" actId="13822"/>
          <ac:spMkLst>
            <pc:docMk/>
            <pc:sldMk cId="2478470710" sldId="286"/>
            <ac:spMk id="3" creationId="{DC981327-7BE6-2DAB-F123-7AA0DF953448}"/>
          </ac:spMkLst>
        </pc:spChg>
        <pc:spChg chg="add mod">
          <ac:chgData name="Tanishq Arora" userId="b9c5310647fd812f" providerId="LiveId" clId="{18FBC0DC-37A9-4804-9012-93B315C4B86C}" dt="2024-02-19T10:03:44.737" v="1384" actId="2710"/>
          <ac:spMkLst>
            <pc:docMk/>
            <pc:sldMk cId="2478470710" sldId="286"/>
            <ac:spMk id="4" creationId="{271A9DEA-2562-7B74-C3BD-8FE3BB3CDA8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37B84-A277-458D-B425-B761D2658076}" type="datetimeFigureOut">
              <a:rPr lang="en-IN" smtClean="0"/>
              <a:t>24-07-2024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CE6616BA-A9A9-4774-A03F-4452EB99EBA6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620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37B84-A277-458D-B425-B761D2658076}" type="datetimeFigureOut">
              <a:rPr lang="en-IN" smtClean="0"/>
              <a:t>24-07-2024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616BA-A9A9-4774-A03F-4452EB99EB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8955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37B84-A277-458D-B425-B761D2658076}" type="datetimeFigureOut">
              <a:rPr lang="en-IN" smtClean="0"/>
              <a:t>24-07-2024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616BA-A9A9-4774-A03F-4452EB99EB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8487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37B84-A277-458D-B425-B761D2658076}" type="datetimeFigureOut">
              <a:rPr lang="en-IN" smtClean="0"/>
              <a:t>24-07-2024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616BA-A9A9-4774-A03F-4452EB99EBA6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839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37B84-A277-458D-B425-B761D2658076}" type="datetimeFigureOut">
              <a:rPr lang="en-IN" smtClean="0"/>
              <a:t>24-07-2024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616BA-A9A9-4774-A03F-4452EB99EB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0349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37B84-A277-458D-B425-B761D2658076}" type="datetimeFigureOut">
              <a:rPr lang="en-IN" smtClean="0"/>
              <a:t>24-07-2024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616BA-A9A9-4774-A03F-4452EB99EBA6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22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37B84-A277-458D-B425-B761D2658076}" type="datetimeFigureOut">
              <a:rPr lang="en-IN" smtClean="0"/>
              <a:t>24-07-2024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616BA-A9A9-4774-A03F-4452EB99EB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5896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37B84-A277-458D-B425-B761D2658076}" type="datetimeFigureOut">
              <a:rPr lang="en-IN" smtClean="0"/>
              <a:t>24-07-2024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616BA-A9A9-4774-A03F-4452EB99EBA6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322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37B84-A277-458D-B425-B761D2658076}" type="datetimeFigureOut">
              <a:rPr lang="en-IN" smtClean="0"/>
              <a:t>24-07-2024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616BA-A9A9-4774-A03F-4452EB99EB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1406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37B84-A277-458D-B425-B761D2658076}" type="datetimeFigureOut">
              <a:rPr lang="en-IN" smtClean="0"/>
              <a:t>24-07-2024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616BA-A9A9-4774-A03F-4452EB99EB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8814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37B84-A277-458D-B425-B761D2658076}" type="datetimeFigureOut">
              <a:rPr lang="en-IN" smtClean="0"/>
              <a:t>24-07-2024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616BA-A9A9-4774-A03F-4452EB99EB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8920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0D37B84-A277-458D-B425-B761D2658076}" type="datetimeFigureOut">
              <a:rPr lang="en-IN" smtClean="0"/>
              <a:t>24-07-2024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6616BA-A9A9-4774-A03F-4452EB99EBA6}" type="slidenum">
              <a:rPr lang="en-IN" smtClean="0"/>
              <a:t>‹#›</a:t>
            </a:fld>
            <a:endParaRPr lang="en-IN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163751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ukveteran/maven-market-datasets" TargetMode="External"/><Relationship Id="rId2" Type="http://schemas.openxmlformats.org/officeDocument/2006/relationships/hyperlink" Target="https://help.tableau.com/current/pro/desktop/en-us/gettingstarted_overview.htm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ev.mysql.com/doc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4159C-5939-0220-A2B3-855603A22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0098" y="808057"/>
            <a:ext cx="8620041" cy="778148"/>
          </a:xfrm>
        </p:spPr>
        <p:txBody>
          <a:bodyPr>
            <a:normAutofit fontScale="90000"/>
          </a:bodyPr>
          <a:lstStyle/>
          <a:p>
            <a:pPr algn="ctr"/>
            <a:r>
              <a:rPr lang="en-IN" sz="5400" u="sng" dirty="0">
                <a:latin typeface="Algerian" panose="04020705040A02060702" pitchFamily="82" charset="0"/>
              </a:rPr>
              <a:t>IPL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3CEF1-7251-3C24-F83D-9941D9E7F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2980" y="121299"/>
            <a:ext cx="10030408" cy="626084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Indian premier league(IPL) is a professional 20-20 cricket league in India contested annually by franchise teams representing Indian cities. The IPL is the most-attended cricket league in the world and ranks sixth among all sports leagues 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analysis I work thorough the entire sports intelligence workflow :-  connecting and shaping the data , adding calculated fields, creating parameters and designing an interactive storyline 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164273-60A7-ACCB-E605-0A0E56DBCFBE}"/>
              </a:ext>
            </a:extLst>
          </p:cNvPr>
          <p:cNvSpPr/>
          <p:nvPr/>
        </p:nvSpPr>
        <p:spPr>
          <a:xfrm>
            <a:off x="11355355" y="0"/>
            <a:ext cx="836645" cy="6858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8253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17DDDC-2321-42A6-9CCF-8FD584A93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971" y="187229"/>
            <a:ext cx="9862057" cy="30557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B16D07-C835-E4AF-96F1-AE67329EF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971" y="3615070"/>
            <a:ext cx="9569942" cy="30557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B50CDC6-FBA9-9CA8-8F91-CF83E0AB135A}"/>
              </a:ext>
            </a:extLst>
          </p:cNvPr>
          <p:cNvSpPr/>
          <p:nvPr/>
        </p:nvSpPr>
        <p:spPr>
          <a:xfrm>
            <a:off x="11353800" y="0"/>
            <a:ext cx="838200" cy="6959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6341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74CA3F-30DD-56C0-D894-BFCBCA962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548" y="217058"/>
            <a:ext cx="9804904" cy="40465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8CFD80-BB7C-6493-7386-880E4E5A45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40" r="6131" b="36177"/>
          <a:stretch/>
        </p:blipFill>
        <p:spPr>
          <a:xfrm>
            <a:off x="1193547" y="4492454"/>
            <a:ext cx="9804903" cy="20040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A60AE86-DF4B-4DF9-45A0-D961A45D16ED}"/>
              </a:ext>
            </a:extLst>
          </p:cNvPr>
          <p:cNvSpPr/>
          <p:nvPr/>
        </p:nvSpPr>
        <p:spPr>
          <a:xfrm>
            <a:off x="11366500" y="0"/>
            <a:ext cx="825500" cy="6858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7582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49423E-BD08-5F06-7726-E986EF51F75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282700"/>
            <a:ext cx="3970338" cy="1900238"/>
          </a:xfrm>
        </p:spPr>
        <p:txBody>
          <a:bodyPr/>
          <a:lstStyle/>
          <a:p>
            <a:br>
              <a:rPr lang="en-IN" dirty="0"/>
            </a:b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AECA6D-A02E-0C73-2849-7AF664888A2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282825" y="112713"/>
            <a:ext cx="9909175" cy="1511300"/>
          </a:xfrm>
        </p:spPr>
        <p:txBody>
          <a:bodyPr>
            <a:normAutofit/>
          </a:bodyPr>
          <a:lstStyle/>
          <a:p>
            <a:pPr algn="l"/>
            <a:r>
              <a:rPr lang="en-IN" sz="4000" dirty="0"/>
              <a:t>              SQL Queries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8F47FB-C2FA-93CF-0C1E-7F8AA64FFD78}"/>
              </a:ext>
            </a:extLst>
          </p:cNvPr>
          <p:cNvSpPr/>
          <p:nvPr/>
        </p:nvSpPr>
        <p:spPr>
          <a:xfrm>
            <a:off x="11374016" y="0"/>
            <a:ext cx="817984" cy="6858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962355-AD6B-ADDF-0D59-0CDB03125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69" y="1019105"/>
            <a:ext cx="10138012" cy="27687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F4B26E-945C-D9AF-9FC7-C9D7CF35B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69" y="4012429"/>
            <a:ext cx="10138012" cy="280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75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FD54D4-27CB-6177-64B8-31CABD027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79" y="656044"/>
            <a:ext cx="5131064" cy="5361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4DBFA5-60A3-CC02-0DE6-4BEF647CB4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86"/>
          <a:stretch/>
        </p:blipFill>
        <p:spPr>
          <a:xfrm>
            <a:off x="6308650" y="432762"/>
            <a:ext cx="4951229" cy="55852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435AA49-ED94-ED40-B381-24E971917FCD}"/>
              </a:ext>
            </a:extLst>
          </p:cNvPr>
          <p:cNvSpPr/>
          <p:nvPr/>
        </p:nvSpPr>
        <p:spPr>
          <a:xfrm>
            <a:off x="11366500" y="0"/>
            <a:ext cx="825500" cy="6858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8667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90FA92-5092-0657-AACE-CCED10A21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92" y="723014"/>
            <a:ext cx="5023108" cy="53269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EE67D1-79C5-4B87-5BAD-C7EEADFFB4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" r="14699"/>
          <a:stretch/>
        </p:blipFill>
        <p:spPr>
          <a:xfrm>
            <a:off x="6181060" y="723013"/>
            <a:ext cx="5137013" cy="532691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3A76E6E-57D3-DA68-9FD5-1BD1A4E520DC}"/>
              </a:ext>
            </a:extLst>
          </p:cNvPr>
          <p:cNvSpPr/>
          <p:nvPr/>
        </p:nvSpPr>
        <p:spPr>
          <a:xfrm>
            <a:off x="11318073" y="0"/>
            <a:ext cx="873927" cy="6858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5200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665BFA-BFB8-00C4-7A8A-5B56D80AA4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64"/>
          <a:stretch/>
        </p:blipFill>
        <p:spPr>
          <a:xfrm>
            <a:off x="1080905" y="121073"/>
            <a:ext cx="5015095" cy="61946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49D487-C269-8AA4-CBF8-3095F374A1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51"/>
          <a:stretch/>
        </p:blipFill>
        <p:spPr>
          <a:xfrm>
            <a:off x="6293267" y="248080"/>
            <a:ext cx="4817828" cy="60676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C89EE7-CCA5-D09C-4B32-E71405FE6712}"/>
              </a:ext>
            </a:extLst>
          </p:cNvPr>
          <p:cNvSpPr/>
          <p:nvPr/>
        </p:nvSpPr>
        <p:spPr>
          <a:xfrm>
            <a:off x="11391900" y="0"/>
            <a:ext cx="800100" cy="6858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1392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D1D68A-4485-747D-5294-1C847857F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191" y="627799"/>
            <a:ext cx="8431618" cy="581553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4C54D43-2CE2-45BA-6491-8CB9F57D023C}"/>
              </a:ext>
            </a:extLst>
          </p:cNvPr>
          <p:cNvSpPr/>
          <p:nvPr/>
        </p:nvSpPr>
        <p:spPr>
          <a:xfrm>
            <a:off x="11353800" y="0"/>
            <a:ext cx="838200" cy="6858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8482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5CFF9-7517-4F3F-CFC4-7A4256ECEC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45"/>
          <a:stretch/>
        </p:blipFill>
        <p:spPr>
          <a:xfrm>
            <a:off x="1044048" y="295622"/>
            <a:ext cx="6313754" cy="37149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16D1FA-3349-6DE1-4CE4-10906DF30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197" y="2328531"/>
            <a:ext cx="6313755" cy="42338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C525560-98A3-4F2D-A4E7-526DDE92B742}"/>
              </a:ext>
            </a:extLst>
          </p:cNvPr>
          <p:cNvSpPr/>
          <p:nvPr/>
        </p:nvSpPr>
        <p:spPr>
          <a:xfrm>
            <a:off x="11379200" y="0"/>
            <a:ext cx="812800" cy="6858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3264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4C6AE2-62D6-337D-FFFA-92F3C0857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342" y="105491"/>
            <a:ext cx="9679559" cy="3105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FCACE8-9F5F-4B2E-C1AE-96CD14474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342" y="3429000"/>
            <a:ext cx="9679559" cy="33235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04B3FD-3061-95FB-4A4A-B9923F256EAF}"/>
              </a:ext>
            </a:extLst>
          </p:cNvPr>
          <p:cNvSpPr/>
          <p:nvPr/>
        </p:nvSpPr>
        <p:spPr>
          <a:xfrm>
            <a:off x="11366500" y="0"/>
            <a:ext cx="825500" cy="6858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7087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B2DF53-C89B-147E-63F1-7A77CBA13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771" y="310499"/>
            <a:ext cx="9095401" cy="23242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E842A3-CA5E-C443-EA72-59849B376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771" y="3207859"/>
            <a:ext cx="8909508" cy="27814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A97ED99-A5A3-9D30-ADAF-ED55209C02B0}"/>
              </a:ext>
            </a:extLst>
          </p:cNvPr>
          <p:cNvSpPr/>
          <p:nvPr/>
        </p:nvSpPr>
        <p:spPr>
          <a:xfrm>
            <a:off x="11417300" y="0"/>
            <a:ext cx="774700" cy="6858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9406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3F72F-B466-84E4-689A-F47754780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0140" y="808057"/>
            <a:ext cx="2631231" cy="656850"/>
          </a:xfrm>
        </p:spPr>
        <p:txBody>
          <a:bodyPr>
            <a:normAutofit/>
          </a:bodyPr>
          <a:lstStyle/>
          <a:p>
            <a:pPr algn="l"/>
            <a:r>
              <a:rPr lang="en-IN" sz="3600" dirty="0">
                <a:latin typeface="Bahnschrift SemiBold" panose="020B0502040204020203" pitchFamily="34" charset="0"/>
              </a:rPr>
              <a:t>Steps 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CB2E3-76C9-6845-0F7C-57FCE0D1B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9976" y="1632857"/>
            <a:ext cx="8200163" cy="4417087"/>
          </a:xfrm>
        </p:spPr>
        <p:txBody>
          <a:bodyPr/>
          <a:lstStyle/>
          <a:p>
            <a:r>
              <a:rPr lang="en-IN" dirty="0"/>
              <a:t>Connecting and Shaping the data .</a:t>
            </a:r>
          </a:p>
          <a:p>
            <a:r>
              <a:rPr lang="en-IN" dirty="0"/>
              <a:t>Building a relational model .</a:t>
            </a:r>
          </a:p>
          <a:p>
            <a:r>
              <a:rPr lang="en-IN" dirty="0"/>
              <a:t>Adding calculated fields .</a:t>
            </a:r>
          </a:p>
          <a:p>
            <a:r>
              <a:rPr lang="en-IN" dirty="0"/>
              <a:t>Creating parameters .</a:t>
            </a:r>
          </a:p>
          <a:p>
            <a:r>
              <a:rPr lang="en-IN" dirty="0"/>
              <a:t>Designing the dashboards .</a:t>
            </a:r>
          </a:p>
          <a:p>
            <a:r>
              <a:rPr lang="en-IN" dirty="0"/>
              <a:t>Draws the insights .</a:t>
            </a:r>
          </a:p>
          <a:p>
            <a:r>
              <a:rPr lang="en-IN" dirty="0"/>
              <a:t>Creating the storyline 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2D08EF-DD23-8067-7CAE-9CC545F2BC68}"/>
              </a:ext>
            </a:extLst>
          </p:cNvPr>
          <p:cNvSpPr/>
          <p:nvPr/>
        </p:nvSpPr>
        <p:spPr>
          <a:xfrm>
            <a:off x="11383347" y="0"/>
            <a:ext cx="808653" cy="6858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3660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736082-AF7F-838D-D8B3-64DDCA278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18" y="127591"/>
            <a:ext cx="7791850" cy="28920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494566-AF5B-39B7-5E2C-E79CFF7E7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18" y="3161526"/>
            <a:ext cx="7791849" cy="35688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5B9FBE8-2869-47B5-DA27-18D824997780}"/>
              </a:ext>
            </a:extLst>
          </p:cNvPr>
          <p:cNvSpPr/>
          <p:nvPr/>
        </p:nvSpPr>
        <p:spPr>
          <a:xfrm>
            <a:off x="11341100" y="0"/>
            <a:ext cx="850900" cy="6858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4422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00CFEF-53E5-63B5-B8DD-FF25F1476E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70"/>
          <a:stretch/>
        </p:blipFill>
        <p:spPr>
          <a:xfrm>
            <a:off x="1208642" y="273104"/>
            <a:ext cx="4554206" cy="60851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2DA2D6-4106-3A92-D0EF-356427A8E9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463" y="273103"/>
            <a:ext cx="5372376" cy="608516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782E0E-E900-9D1B-00B0-F73C8098C735}"/>
              </a:ext>
            </a:extLst>
          </p:cNvPr>
          <p:cNvSpPr/>
          <p:nvPr/>
        </p:nvSpPr>
        <p:spPr>
          <a:xfrm>
            <a:off x="11391900" y="0"/>
            <a:ext cx="800100" cy="6858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9806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E75E4E-0589-6EA7-ECA8-B94762D141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84"/>
          <a:stretch/>
        </p:blipFill>
        <p:spPr>
          <a:xfrm>
            <a:off x="1121404" y="142592"/>
            <a:ext cx="5077377" cy="23623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CAA0AA-5F6A-ACCF-56E8-4CCABD38E7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" r="31277"/>
          <a:stretch/>
        </p:blipFill>
        <p:spPr>
          <a:xfrm>
            <a:off x="6368902" y="142592"/>
            <a:ext cx="4701694" cy="23623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F1DF42-8F49-5D04-3AB1-69C45E58EA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902" y="2816309"/>
            <a:ext cx="8527312" cy="36057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13CB577-1BE4-C333-D573-B2B4AB0D9533}"/>
              </a:ext>
            </a:extLst>
          </p:cNvPr>
          <p:cNvSpPr/>
          <p:nvPr/>
        </p:nvSpPr>
        <p:spPr>
          <a:xfrm>
            <a:off x="11417300" y="0"/>
            <a:ext cx="774700" cy="6858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6300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970E3-4465-3EB3-42CB-DA188A86D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3360" y="472776"/>
            <a:ext cx="1832539" cy="1077229"/>
          </a:xfrm>
        </p:spPr>
        <p:txBody>
          <a:bodyPr/>
          <a:lstStyle/>
          <a:p>
            <a:r>
              <a:rPr lang="en-IN" dirty="0"/>
              <a:t>Tableau    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44AA6E-2EBE-8075-46BA-FAD515BB7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5904" y="1219200"/>
            <a:ext cx="9899296" cy="534971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7EB814-5D13-6DE9-32B6-9048BD0966A0}"/>
              </a:ext>
            </a:extLst>
          </p:cNvPr>
          <p:cNvSpPr/>
          <p:nvPr/>
        </p:nvSpPr>
        <p:spPr>
          <a:xfrm>
            <a:off x="11379200" y="0"/>
            <a:ext cx="812800" cy="6858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5722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FB9765-6137-61B1-FFBD-4E29FE181A47}"/>
              </a:ext>
            </a:extLst>
          </p:cNvPr>
          <p:cNvSpPr/>
          <p:nvPr/>
        </p:nvSpPr>
        <p:spPr>
          <a:xfrm>
            <a:off x="11391900" y="0"/>
            <a:ext cx="800100" cy="6858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512CD0-8A15-7134-8466-20B1BC77F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447040"/>
            <a:ext cx="9885680" cy="622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404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15B503-C8DB-8344-CFE7-9A0987A28D66}"/>
              </a:ext>
            </a:extLst>
          </p:cNvPr>
          <p:cNvSpPr/>
          <p:nvPr/>
        </p:nvSpPr>
        <p:spPr>
          <a:xfrm>
            <a:off x="11366500" y="0"/>
            <a:ext cx="825500" cy="6858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BF55C0-A116-1617-95F0-CE9793A5F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467359"/>
            <a:ext cx="9916160" cy="625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25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9FE472-11F7-26EF-0151-B5A3352A69F1}"/>
              </a:ext>
            </a:extLst>
          </p:cNvPr>
          <p:cNvSpPr/>
          <p:nvPr/>
        </p:nvSpPr>
        <p:spPr>
          <a:xfrm>
            <a:off x="11379200" y="0"/>
            <a:ext cx="812800" cy="6858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E08F6-FDAE-A2F5-DB1F-A89DF6750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080" y="365760"/>
            <a:ext cx="10017760" cy="626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0186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A47667-2B54-27E4-50D6-FBF6F64AF5B3}"/>
              </a:ext>
            </a:extLst>
          </p:cNvPr>
          <p:cNvSpPr/>
          <p:nvPr/>
        </p:nvSpPr>
        <p:spPr>
          <a:xfrm>
            <a:off x="11391900" y="0"/>
            <a:ext cx="8001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713B02-C443-1472-32B6-E19299ACF34A}"/>
              </a:ext>
            </a:extLst>
          </p:cNvPr>
          <p:cNvSpPr/>
          <p:nvPr/>
        </p:nvSpPr>
        <p:spPr>
          <a:xfrm>
            <a:off x="11391900" y="0"/>
            <a:ext cx="800100" cy="6858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5D0EAB-3D51-566D-2F7B-688281570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40" y="433137"/>
            <a:ext cx="9997440" cy="621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164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5F1BBB-2495-40FB-C21A-C0D7C86ED7A2}"/>
              </a:ext>
            </a:extLst>
          </p:cNvPr>
          <p:cNvSpPr/>
          <p:nvPr/>
        </p:nvSpPr>
        <p:spPr>
          <a:xfrm>
            <a:off x="11353800" y="0"/>
            <a:ext cx="838200" cy="6858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A16A9E-96BA-7D28-D199-59E752C4E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906" y="336883"/>
            <a:ext cx="9981399" cy="63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51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3EAC75-B99E-3908-F7CC-8D769A191D24}"/>
              </a:ext>
            </a:extLst>
          </p:cNvPr>
          <p:cNvSpPr/>
          <p:nvPr/>
        </p:nvSpPr>
        <p:spPr>
          <a:xfrm>
            <a:off x="11366500" y="0"/>
            <a:ext cx="825500" cy="6858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A22411-A371-C6F0-35E8-C480BBFBB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907" y="125128"/>
            <a:ext cx="10010274" cy="650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574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C2060-0675-8FD4-3A3A-FBC10D236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221" y="1282451"/>
            <a:ext cx="3181738" cy="1703345"/>
          </a:xfrm>
        </p:spPr>
        <p:txBody>
          <a:bodyPr/>
          <a:lstStyle/>
          <a:p>
            <a:r>
              <a:rPr lang="en-IN" b="1" u="sng" dirty="0">
                <a:latin typeface="Algerian" panose="04020705040A02060702" pitchFamily="82" charset="0"/>
              </a:rPr>
              <a:t>Tools Used 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3DEAC-5A58-676B-2E25-434C27E47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154" y="102637"/>
            <a:ext cx="5446278" cy="6484775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Python(Pandas) is used to clean the data  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for data extraction and transformation 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Tableau for dashboard development and making storyline 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432DB8-E342-5BF7-171B-DB472D709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6956" y="3186154"/>
            <a:ext cx="3041779" cy="686051"/>
          </a:xfrm>
        </p:spPr>
        <p:txBody>
          <a:bodyPr/>
          <a:lstStyle/>
          <a:p>
            <a:r>
              <a:rPr lang="en-IN" dirty="0">
                <a:latin typeface="Arial Black" panose="020B0A04020102020204" pitchFamily="34" charset="0"/>
              </a:rPr>
              <a:t>SQL , Tableau , Python 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1A905D-5112-22E6-7185-CA3831FC8AA1}"/>
              </a:ext>
            </a:extLst>
          </p:cNvPr>
          <p:cNvSpPr/>
          <p:nvPr/>
        </p:nvSpPr>
        <p:spPr>
          <a:xfrm>
            <a:off x="11364686" y="0"/>
            <a:ext cx="827314" cy="6858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41559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BEB533-A5C4-E642-129E-5E4324F878E1}"/>
              </a:ext>
            </a:extLst>
          </p:cNvPr>
          <p:cNvSpPr txBox="1"/>
          <p:nvPr/>
        </p:nvSpPr>
        <p:spPr>
          <a:xfrm>
            <a:off x="1334278" y="289249"/>
            <a:ext cx="6270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u="sng" dirty="0">
                <a:latin typeface="Bahnschrift SemiBold" panose="020B0502040204020203" pitchFamily="34" charset="0"/>
              </a:rPr>
              <a:t>References :-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981327-7BE6-2DAB-F123-7AA0DF953448}"/>
              </a:ext>
            </a:extLst>
          </p:cNvPr>
          <p:cNvSpPr/>
          <p:nvPr/>
        </p:nvSpPr>
        <p:spPr>
          <a:xfrm>
            <a:off x="11364686" y="0"/>
            <a:ext cx="827314" cy="6858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1A9DEA-2562-7B74-C3BD-8FE3BB3CDA86}"/>
              </a:ext>
            </a:extLst>
          </p:cNvPr>
          <p:cNvSpPr txBox="1"/>
          <p:nvPr/>
        </p:nvSpPr>
        <p:spPr>
          <a:xfrm>
            <a:off x="1334278" y="1119673"/>
            <a:ext cx="9442579" cy="3679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Documentation of Tableau .</a:t>
            </a: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hlinkClick r:id="rId2"/>
              </a:rPr>
              <a:t>   Get Started – Tableau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from Kaggle .</a:t>
            </a: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https://www.kaggle.com/datasets/ukveteran/maven-market-datasets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Documentation of MySQL .</a:t>
            </a: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hlinkClick r:id="rId4"/>
              </a:rPr>
              <a:t>MySQL :: MySQL Documentation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2478470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B87C9-A928-2B37-A70B-08439FEA7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698" y="195943"/>
            <a:ext cx="6214189" cy="727788"/>
          </a:xfrm>
        </p:spPr>
        <p:txBody>
          <a:bodyPr>
            <a:normAutofit fontScale="90000"/>
          </a:bodyPr>
          <a:lstStyle/>
          <a:p>
            <a:pPr algn="l"/>
            <a:r>
              <a:rPr lang="en-IN" dirty="0">
                <a:latin typeface="Bahnschrift SemiBold" panose="020B0502040204020203" pitchFamily="34" charset="0"/>
              </a:rPr>
              <a:t>Preprocessing Steps / Cleaning :-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4F52B-D63F-090E-E4D4-2F6F69CCA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335" y="774441"/>
            <a:ext cx="9431804" cy="5980922"/>
          </a:xfrm>
        </p:spPr>
        <p:txBody>
          <a:bodyPr>
            <a:noAutofit/>
          </a:bodyPr>
          <a:lstStyle/>
          <a:p>
            <a:pPr algn="l"/>
            <a:r>
              <a:rPr lang="en-US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the dataset 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See the </a:t>
            </a:r>
            <a:r>
              <a:rPr lang="en-US" sz="16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,see general attributes 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do the  data cleaning and remove the null values and duplicates .</a:t>
            </a:r>
            <a:endParaRPr lang="en-US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andling the city columns :</a:t>
            </a:r>
          </a:p>
          <a:p>
            <a:pPr algn="l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 the null values of city regarding the venue  they are present .</a:t>
            </a:r>
          </a:p>
          <a:p>
            <a:pPr algn="l"/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3) 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andling the date columns:</a:t>
            </a:r>
          </a:p>
          <a:p>
            <a:pPr algn="l"/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First of all change the datatype of the date column from the object to datetime .</a:t>
            </a:r>
          </a:p>
          <a:p>
            <a:pPr algn="l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the season column using the date column .</a:t>
            </a:r>
          </a:p>
          <a:p>
            <a:pPr algn="l"/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4) Handling the player of match column :</a:t>
            </a:r>
          </a:p>
          <a:p>
            <a:pPr algn="l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 the null values of player of match column with ‘NO Player Of Match’ 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42BAF0-FC58-BEF6-1117-35D21D539A7F}"/>
              </a:ext>
            </a:extLst>
          </p:cNvPr>
          <p:cNvSpPr/>
          <p:nvPr/>
        </p:nvSpPr>
        <p:spPr>
          <a:xfrm>
            <a:off x="11346024" y="0"/>
            <a:ext cx="845976" cy="6858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6897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4638A-DBC4-59D5-2FD2-FA12F02CE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452CD-43E6-BC6A-8C02-5C0AD9E60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0342" y="0"/>
            <a:ext cx="10133045" cy="6858000"/>
          </a:xfrm>
        </p:spPr>
        <p:txBody>
          <a:bodyPr>
            <a:normAutofit/>
          </a:bodyPr>
          <a:lstStyle/>
          <a:p>
            <a:pPr algn="l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Handling the winner column :</a:t>
            </a:r>
          </a:p>
          <a:p>
            <a:pPr algn="l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 the null values of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winner column with ‘No Winner’ .</a:t>
            </a:r>
          </a:p>
          <a:p>
            <a:pPr algn="l"/>
            <a:r>
              <a:rPr lang="en-US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6)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Handling the result column :</a:t>
            </a:r>
          </a:p>
          <a:p>
            <a:pPr algn="l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 the null values of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result column with ‘No Result’ .</a:t>
            </a:r>
          </a:p>
          <a:p>
            <a:pPr algn="l"/>
            <a:r>
              <a:rPr lang="en-US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7)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Handling the result margin column :</a:t>
            </a:r>
          </a:p>
          <a:p>
            <a:pPr algn="l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 the null values of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result margin column –</a:t>
            </a:r>
          </a:p>
          <a:p>
            <a:pPr algn="l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where result = tie</a:t>
            </a:r>
          </a:p>
          <a:p>
            <a:pPr algn="l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‘match abandon’ where result =  No result </a:t>
            </a:r>
          </a:p>
          <a:p>
            <a:pPr algn="l"/>
            <a:r>
              <a:rPr lang="en-US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8)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Handling the eliminator  column:</a:t>
            </a:r>
          </a:p>
          <a:p>
            <a:pPr algn="l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 the null values of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eliminator column with Mode .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C55DB-AB31-9677-6EE3-74240225D26A}"/>
              </a:ext>
            </a:extLst>
          </p:cNvPr>
          <p:cNvSpPr/>
          <p:nvPr/>
        </p:nvSpPr>
        <p:spPr>
          <a:xfrm>
            <a:off x="11355355" y="0"/>
            <a:ext cx="836645" cy="6858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8205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BEB19-5738-5795-F78B-2EAFAA21D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B6251-7B8B-38E9-3E0E-CFFA245C1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0343" y="177281"/>
            <a:ext cx="9459796" cy="6456783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9)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Handling the method column :</a:t>
            </a:r>
          </a:p>
          <a:p>
            <a:pPr algn="l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 the null values of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 column with ‘No Method’ .</a:t>
            </a:r>
          </a:p>
          <a:p>
            <a:pPr algn="l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IN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97DF57-B1AA-F822-A170-B00B5DDA3CA1}"/>
              </a:ext>
            </a:extLst>
          </p:cNvPr>
          <p:cNvSpPr/>
          <p:nvPr/>
        </p:nvSpPr>
        <p:spPr>
          <a:xfrm>
            <a:off x="11383347" y="0"/>
            <a:ext cx="905069" cy="6858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CF0457-40D0-00F3-043E-F7E1ED2F0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050" y="1665682"/>
            <a:ext cx="4650269" cy="34799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83B25A-C5F9-9518-B42A-90028BF60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528" y="1483360"/>
            <a:ext cx="3738472" cy="366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9FF26-FDA8-4EEE-D759-884A7975C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94D30-BB68-AA3D-3861-4638F8B0B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690" y="74645"/>
            <a:ext cx="9506449" cy="6690049"/>
          </a:xfrm>
        </p:spPr>
        <p:txBody>
          <a:bodyPr>
            <a:normAutofit/>
          </a:bodyPr>
          <a:lstStyle/>
          <a:p>
            <a:pPr algn="l"/>
            <a:br>
              <a:rPr lang="en-US" sz="29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C44EDD-215E-176E-F19A-0C645654DEAD}"/>
              </a:ext>
            </a:extLst>
          </p:cNvPr>
          <p:cNvSpPr/>
          <p:nvPr/>
        </p:nvSpPr>
        <p:spPr>
          <a:xfrm>
            <a:off x="11355355" y="0"/>
            <a:ext cx="836645" cy="6858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8A2545-7337-412C-3E9F-8B0BD787E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218" y="217074"/>
            <a:ext cx="2991004" cy="34913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F7C603-5322-275E-9482-4F516065C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750" y="217074"/>
            <a:ext cx="6412483" cy="34913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A131EB-A351-E756-39DC-FD2266CBD2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406" y="3957733"/>
            <a:ext cx="9804904" cy="255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61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DBFE32-25C9-0077-E3C3-7464AC775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89" y="162560"/>
            <a:ext cx="9754101" cy="4180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F5591F-8D8A-6B1C-AAA0-BFD4E7BED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171" y="4965700"/>
            <a:ext cx="9418319" cy="1155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D3AEAE7-3901-A2E8-5516-EC0542FEA80E}"/>
              </a:ext>
            </a:extLst>
          </p:cNvPr>
          <p:cNvSpPr/>
          <p:nvPr/>
        </p:nvSpPr>
        <p:spPr>
          <a:xfrm>
            <a:off x="11247120" y="0"/>
            <a:ext cx="944880" cy="6858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0018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097131-BB46-9908-1496-175284568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667" y="345975"/>
            <a:ext cx="3213265" cy="61717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91A22D-D57E-77C3-34CB-95B676A5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027" y="345976"/>
            <a:ext cx="6413306" cy="617178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C229166-1252-4C96-5B00-1FBC3272E00C}"/>
              </a:ext>
            </a:extLst>
          </p:cNvPr>
          <p:cNvSpPr/>
          <p:nvPr/>
        </p:nvSpPr>
        <p:spPr>
          <a:xfrm>
            <a:off x="11341100" y="0"/>
            <a:ext cx="850900" cy="6858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7227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1332</TotalTime>
  <Words>407</Words>
  <Application>Microsoft Office PowerPoint</Application>
  <PresentationFormat>Widescreen</PresentationFormat>
  <Paragraphs>63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Algerian</vt:lpstr>
      <vt:lpstr>Arial</vt:lpstr>
      <vt:lpstr>Arial Black</vt:lpstr>
      <vt:lpstr>Bahnschrift SemiBold</vt:lpstr>
      <vt:lpstr>MS Shell Dlg 2</vt:lpstr>
      <vt:lpstr>Times New Roman</vt:lpstr>
      <vt:lpstr>Wingdings</vt:lpstr>
      <vt:lpstr>Wingdings 3</vt:lpstr>
      <vt:lpstr>Madison</vt:lpstr>
      <vt:lpstr>IPL Analysis </vt:lpstr>
      <vt:lpstr>Steps :-</vt:lpstr>
      <vt:lpstr>Tools Used :-</vt:lpstr>
      <vt:lpstr>Preprocessing Steps / Cleaning :- </vt:lpstr>
      <vt:lpstr>  </vt:lpstr>
      <vt:lpstr> </vt:lpstr>
      <vt:lpstr> 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Tableau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- 1 </dc:title>
  <dc:creator>Tanishq Arora</dc:creator>
  <cp:lastModifiedBy>tarisha sharma</cp:lastModifiedBy>
  <cp:revision>7</cp:revision>
  <dcterms:created xsi:type="dcterms:W3CDTF">2024-02-18T03:55:39Z</dcterms:created>
  <dcterms:modified xsi:type="dcterms:W3CDTF">2024-07-24T10:27:25Z</dcterms:modified>
</cp:coreProperties>
</file>